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3" r:id="rId2"/>
    <p:sldId id="267" r:id="rId3"/>
    <p:sldId id="268" r:id="rId4"/>
  </p:sldIdLst>
  <p:sldSz cx="6858000" cy="9144000" type="screen4x3"/>
  <p:notesSz cx="6735763" cy="9866313"/>
  <p:defaultTextStyle>
    <a:defPPr>
      <a:defRPr lang="ko-K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9pPr>
  </p:defaultTextStyle>
  <p:extLst>
    <p:ext uri="{EFAFB233-063F-42B5-8137-9DF3F51BA10A}">
      <p15:sldGuideLst xmlns:p15="http://schemas.microsoft.com/office/powerpoint/2012/main">
        <p15:guide id="1" orient="horz" pos="2880">
          <p15:clr>
            <a:srgbClr val="A4A3A4"/>
          </p15:clr>
        </p15:guide>
        <p15:guide id="2" pos="2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1"/>
    <p:restoredTop sz="94660"/>
  </p:normalViewPr>
  <p:slideViewPr>
    <p:cSldViewPr showGuides="1">
      <p:cViewPr varScale="1">
        <p:scale>
          <a:sx n="81" d="100"/>
          <a:sy n="81" d="100"/>
        </p:scale>
        <p:origin x="3018" y="108"/>
      </p:cViewPr>
      <p:guideLst>
        <p:guide orient="horz" pos="2880"/>
        <p:guide pos="25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19413" cy="493713"/>
          </a:xfrm>
          <a:prstGeom prst="rect">
            <a:avLst/>
          </a:prstGeom>
        </p:spPr>
        <p:txBody>
          <a:bodyPr vert="horz" wrap="square" lIns="91431" tIns="45715" rIns="91431" bIns="45715" numCol="1" anchor="t" anchorCtr="0" compatLnSpc="1"/>
          <a:lstStyle>
            <a:lvl1pPr>
              <a:defRPr kumimoji="0" sz="1200">
                <a:latin typeface="Malgun Gothic" panose="020B0503020000020004" pitchFamily="50" charset="-127"/>
                <a:ea typeface="Malgun Gothic" panose="020B0503020000020004" pitchFamily="50" charset="-127"/>
              </a:defRPr>
            </a:lvl1pPr>
          </a:lstStyle>
          <a:p>
            <a:pPr marL="0" marR="0" lvl="0" indent="0" algn="l"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endParaRPr>
          </a:p>
        </p:txBody>
      </p:sp>
      <p:sp>
        <p:nvSpPr>
          <p:cNvPr id="3" name="날짜 개체 틀 2"/>
          <p:cNvSpPr>
            <a:spLocks noGrp="1"/>
          </p:cNvSpPr>
          <p:nvPr>
            <p:ph type="dt" idx="1"/>
          </p:nvPr>
        </p:nvSpPr>
        <p:spPr>
          <a:xfrm>
            <a:off x="3814763" y="0"/>
            <a:ext cx="2919413" cy="493713"/>
          </a:xfrm>
          <a:prstGeom prst="rect">
            <a:avLst/>
          </a:prstGeom>
        </p:spPr>
        <p:txBody>
          <a:bodyPr vert="horz" wrap="square" lIns="91431" tIns="45715" rIns="91431" bIns="45715" numCol="1" anchor="t" anchorCtr="0" compatLnSpc="1"/>
          <a:lstStyle>
            <a:lvl1pPr algn="r">
              <a:defRPr kumimoji="0" sz="1200">
                <a:latin typeface="Malgun Gothic" panose="020B0503020000020004" pitchFamily="50" charset="-127"/>
                <a:ea typeface="Malgun Gothic" panose="020B0503020000020004" pitchFamily="50" charset="-127"/>
              </a:defRPr>
            </a:lvl1pPr>
          </a:lstStyle>
          <a:p>
            <a:pPr marL="0" marR="0" lvl="0" indent="0" algn="r" defTabSz="914400" rtl="0" eaLnBrk="1" fontAlgn="base" latinLnBrk="1" hangingPunct="1">
              <a:lnSpc>
                <a:spcPct val="100000"/>
              </a:lnSpc>
              <a:spcBef>
                <a:spcPct val="0"/>
              </a:spcBef>
              <a:spcAft>
                <a:spcPct val="0"/>
              </a:spcAft>
              <a:buClrTx/>
              <a:buSzTx/>
              <a:buFontTx/>
              <a:buNone/>
              <a:defRPr/>
            </a:pPr>
            <a:fld id="{EA2535B4-4060-4C22-9460-8BC01F20FA60}" type="datetimeFigureOut">
              <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endParaRPr>
          </a:p>
        </p:txBody>
      </p:sp>
      <p:sp>
        <p:nvSpPr>
          <p:cNvPr id="4" name="슬라이드 이미지 개체 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31" tIns="45715" rIns="91431" bIns="45715" rtlCol="0" anchor="ctr"/>
          <a:lstStyle/>
          <a:p>
            <a:pPr marL="0" marR="0" lvl="0" indent="0" algn="l" defTabSz="914400" rtl="0" eaLnBrk="0" fontAlgn="base" latinLnBrk="1" hangingPunct="0">
              <a:lnSpc>
                <a:spcPct val="100000"/>
              </a:lnSpc>
              <a:spcBef>
                <a:spcPct val="30000"/>
              </a:spcBef>
              <a:spcAft>
                <a:spcPct val="0"/>
              </a:spcAft>
              <a:buClrTx/>
              <a:buSzTx/>
              <a:buFontTx/>
              <a:buNone/>
              <a:defRPr/>
            </a:pPr>
            <a:endPar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endParaRPr>
          </a:p>
        </p:txBody>
      </p:sp>
      <p:sp>
        <p:nvSpPr>
          <p:cNvPr id="5" name="슬라이드 노트 개체 틀 4"/>
          <p:cNvSpPr>
            <a:spLocks noGrp="1"/>
          </p:cNvSpPr>
          <p:nvPr>
            <p:ph type="body" sz="quarter" idx="3"/>
          </p:nvPr>
        </p:nvSpPr>
        <p:spPr>
          <a:xfrm>
            <a:off x="673100" y="4686300"/>
            <a:ext cx="5389563" cy="4440238"/>
          </a:xfrm>
          <a:prstGeom prst="rect">
            <a:avLst/>
          </a:prstGeom>
        </p:spPr>
        <p:txBody>
          <a:bodyPr vert="horz" wrap="square" lIns="91431" tIns="45715" rIns="91431" bIns="45715" numCol="1" anchor="t" anchorCtr="0" compatLnSpc="1">
            <a:normAutofit/>
          </a:bodyPr>
          <a:lstStyle/>
          <a:p>
            <a:pPr marL="0" marR="0" lvl="0" indent="0" algn="l" defTabSz="914400" rtl="0" eaLnBrk="0" fontAlgn="base" latinLnBrk="1" hangingPunct="0">
              <a:lnSpc>
                <a:spcPct val="100000"/>
              </a:lnSpc>
              <a:spcBef>
                <a:spcPct val="30000"/>
              </a:spcBef>
              <a:spcAft>
                <a:spcPct val="0"/>
              </a:spcAft>
              <a:buClrTx/>
              <a:buSzTx/>
              <a:buFontTx/>
              <a:buNone/>
              <a:defRPr/>
            </a:pPr>
            <a:r>
              <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rPr>
              <a:t>마스터 텍스트 스타일을 편집합니다</a:t>
            </a:r>
          </a:p>
          <a:p>
            <a:pPr marL="457200" marR="0" lvl="1" indent="0" algn="l" defTabSz="914400" rtl="0" eaLnBrk="0" fontAlgn="base" latinLnBrk="1" hangingPunct="0">
              <a:lnSpc>
                <a:spcPct val="100000"/>
              </a:lnSpc>
              <a:spcBef>
                <a:spcPct val="30000"/>
              </a:spcBef>
              <a:spcAft>
                <a:spcPct val="0"/>
              </a:spcAft>
              <a:buClrTx/>
              <a:buSzTx/>
              <a:buFontTx/>
              <a:buNone/>
              <a:defRPr/>
            </a:pPr>
            <a:r>
              <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rPr>
              <a:t>둘째 수준</a:t>
            </a:r>
          </a:p>
          <a:p>
            <a:pPr marL="914400" marR="0" lvl="2" indent="0" algn="l" defTabSz="914400" rtl="0" eaLnBrk="0" fontAlgn="base" latinLnBrk="1" hangingPunct="0">
              <a:lnSpc>
                <a:spcPct val="100000"/>
              </a:lnSpc>
              <a:spcBef>
                <a:spcPct val="30000"/>
              </a:spcBef>
              <a:spcAft>
                <a:spcPct val="0"/>
              </a:spcAft>
              <a:buClrTx/>
              <a:buSzTx/>
              <a:buFontTx/>
              <a:buNone/>
              <a:defRPr/>
            </a:pPr>
            <a:r>
              <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rPr>
              <a:t>셋째 수준</a:t>
            </a:r>
          </a:p>
          <a:p>
            <a:pPr marL="1371600" marR="0" lvl="3" indent="0" algn="l" defTabSz="914400" rtl="0" eaLnBrk="0" fontAlgn="base" latinLnBrk="1" hangingPunct="0">
              <a:lnSpc>
                <a:spcPct val="100000"/>
              </a:lnSpc>
              <a:spcBef>
                <a:spcPct val="30000"/>
              </a:spcBef>
              <a:spcAft>
                <a:spcPct val="0"/>
              </a:spcAft>
              <a:buClrTx/>
              <a:buSzTx/>
              <a:buFontTx/>
              <a:buNone/>
              <a:defRPr/>
            </a:pPr>
            <a:r>
              <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rPr>
              <a:t>넷째 수준</a:t>
            </a:r>
          </a:p>
          <a:p>
            <a:pPr marL="1828800" marR="0" lvl="4" indent="0" algn="l" defTabSz="914400" rtl="0" eaLnBrk="0" fontAlgn="base" latinLnBrk="1" hangingPunct="0">
              <a:lnSpc>
                <a:spcPct val="100000"/>
              </a:lnSpc>
              <a:spcBef>
                <a:spcPct val="30000"/>
              </a:spcBef>
              <a:spcAft>
                <a:spcPct val="0"/>
              </a:spcAft>
              <a:buClrTx/>
              <a:buSzTx/>
              <a:buFontTx/>
              <a:buNone/>
              <a:defRPr/>
            </a:pPr>
            <a:r>
              <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rPr>
              <a:t>다섯째 수준</a:t>
            </a:r>
          </a:p>
        </p:txBody>
      </p:sp>
      <p:sp>
        <p:nvSpPr>
          <p:cNvPr id="6" name="바닥글 개체 틀 5"/>
          <p:cNvSpPr>
            <a:spLocks noGrp="1"/>
          </p:cNvSpPr>
          <p:nvPr>
            <p:ph type="ftr" sz="quarter" idx="4"/>
          </p:nvPr>
        </p:nvSpPr>
        <p:spPr>
          <a:xfrm>
            <a:off x="0" y="9371013"/>
            <a:ext cx="2919413" cy="493713"/>
          </a:xfrm>
          <a:prstGeom prst="rect">
            <a:avLst/>
          </a:prstGeom>
        </p:spPr>
        <p:txBody>
          <a:bodyPr vert="horz" wrap="square" lIns="91431" tIns="45715" rIns="91431" bIns="45715" numCol="1" anchor="b" anchorCtr="0" compatLnSpc="1"/>
          <a:lstStyle>
            <a:lvl1pPr>
              <a:defRPr kumimoji="0" sz="1200">
                <a:latin typeface="Malgun Gothic" panose="020B0503020000020004" pitchFamily="50" charset="-127"/>
                <a:ea typeface="Malgun Gothic" panose="020B0503020000020004" pitchFamily="50" charset="-127"/>
              </a:defRPr>
            </a:lvl1pPr>
          </a:lstStyle>
          <a:p>
            <a:pPr marL="0" marR="0" lvl="0" indent="0" algn="l"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endParaRPr>
          </a:p>
        </p:txBody>
      </p:sp>
      <p:sp>
        <p:nvSpPr>
          <p:cNvPr id="7" name="슬라이드 번호 개체 틀 6"/>
          <p:cNvSpPr>
            <a:spLocks noGrp="1"/>
          </p:cNvSpPr>
          <p:nvPr>
            <p:ph type="sldNum" sz="quarter" idx="5"/>
          </p:nvPr>
        </p:nvSpPr>
        <p:spPr>
          <a:xfrm>
            <a:off x="3814763" y="9371013"/>
            <a:ext cx="2919413" cy="493713"/>
          </a:xfrm>
          <a:prstGeom prst="rect">
            <a:avLst/>
          </a:prstGeom>
        </p:spPr>
        <p:txBody>
          <a:bodyPr vert="horz" wrap="square" lIns="91431" tIns="45715" rIns="91431" bIns="45715" numCol="1" anchor="b" anchorCtr="0" compatLnSpc="1"/>
          <a:lstStyle>
            <a:lvl1pPr algn="r">
              <a:defRPr kumimoji="0" sz="1200">
                <a:latin typeface="Malgun Gothic" panose="020B0503020000020004" pitchFamily="50" charset="-127"/>
                <a:ea typeface="Malgun Gothic" panose="020B0503020000020004" pitchFamily="50" charset="-127"/>
              </a:defRPr>
            </a:lvl1pPr>
          </a:lstStyle>
          <a:p>
            <a:pPr marL="0" marR="0" lvl="0" indent="0" algn="r" defTabSz="914400" rtl="0" eaLnBrk="1" fontAlgn="base" latinLnBrk="1" hangingPunct="1">
              <a:lnSpc>
                <a:spcPct val="100000"/>
              </a:lnSpc>
              <a:spcBef>
                <a:spcPct val="0"/>
              </a:spcBef>
              <a:spcAft>
                <a:spcPct val="0"/>
              </a:spcAft>
              <a:buClrTx/>
              <a:buSzTx/>
              <a:buFontTx/>
              <a:buNone/>
              <a:defRPr/>
            </a:pPr>
            <a:fld id="{D4B0FF9F-C24F-440A-927A-849B0B7EE9C0}" type="slidenum">
              <a:rPr kumimoji="0" lang="ko-KR" altLang="en-US" sz="1200" b="0" i="0" u="none" strike="noStrike" kern="1200" cap="none" spc="0" normalizeH="0" baseline="0" noProof="0" smtClean="0">
                <a:ln>
                  <a:noFill/>
                </a:ln>
                <a:solidFill>
                  <a:schemeClr val="tx1"/>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endParaRPr>
          </a:p>
        </p:txBody>
      </p:sp>
    </p:spTree>
    <p:extLst>
      <p:ext uri="{BB962C8B-B14F-4D97-AF65-F5344CB8AC3E}">
        <p14:creationId xmlns:p14="http://schemas.microsoft.com/office/powerpoint/2010/main" val="2918188463"/>
      </p:ext>
    </p:extLst>
  </p:cSld>
  <p:clrMap bg1="lt1" tx1="dk1" bg2="lt2" tx2="dk2" accent1="accent1" accent2="accent2" accent3="accent3" accent4="accent4" accent5="accent5" accent6="accent6" hlink="hlink" folHlink="folHlink"/>
  <p:hf sldNum="0" hdr="0" ftr="0" dt="0"/>
  <p:notesStyle>
    <a:lvl1pPr algn="l" rtl="0" eaLnBrk="0" fontAlgn="base" latinLnBrk="1" hangingPunct="0">
      <a:spcBef>
        <a:spcPct val="30000"/>
      </a:spcBef>
      <a:spcAft>
        <a:spcPct val="0"/>
      </a:spcAft>
      <a:defRPr sz="1200" kern="1200">
        <a:solidFill>
          <a:schemeClr val="tx1"/>
        </a:solidFill>
        <a:latin typeface="Malgun Gothic" panose="020B0503020000020004" pitchFamily="50" charset="-127"/>
        <a:ea typeface="Malgun Gothic" panose="020B0503020000020004" pitchFamily="50" charset="-127"/>
        <a:cs typeface="+mn-cs"/>
      </a:defRPr>
    </a:lvl1pPr>
    <a:lvl2pPr marL="457200" algn="l" rtl="0" eaLnBrk="0" fontAlgn="base" latinLnBrk="1" hangingPunct="0">
      <a:spcBef>
        <a:spcPct val="30000"/>
      </a:spcBef>
      <a:spcAft>
        <a:spcPct val="0"/>
      </a:spcAft>
      <a:defRPr sz="1200" kern="1200">
        <a:solidFill>
          <a:schemeClr val="tx1"/>
        </a:solidFill>
        <a:latin typeface="Malgun Gothic" panose="020B0503020000020004" pitchFamily="50" charset="-127"/>
        <a:ea typeface="Malgun Gothic" panose="020B0503020000020004" pitchFamily="50" charset="-127"/>
        <a:cs typeface="+mn-cs"/>
      </a:defRPr>
    </a:lvl2pPr>
    <a:lvl3pPr marL="914400" algn="l" rtl="0" eaLnBrk="0" fontAlgn="base" latinLnBrk="1" hangingPunct="0">
      <a:spcBef>
        <a:spcPct val="30000"/>
      </a:spcBef>
      <a:spcAft>
        <a:spcPct val="0"/>
      </a:spcAft>
      <a:defRPr sz="1200" kern="1200">
        <a:solidFill>
          <a:schemeClr val="tx1"/>
        </a:solidFill>
        <a:latin typeface="Malgun Gothic" panose="020B0503020000020004" pitchFamily="50" charset="-127"/>
        <a:ea typeface="Malgun Gothic" panose="020B0503020000020004" pitchFamily="50" charset="-127"/>
        <a:cs typeface="+mn-cs"/>
      </a:defRPr>
    </a:lvl3pPr>
    <a:lvl4pPr marL="1371600" algn="l" rtl="0" eaLnBrk="0" fontAlgn="base" latinLnBrk="1" hangingPunct="0">
      <a:spcBef>
        <a:spcPct val="30000"/>
      </a:spcBef>
      <a:spcAft>
        <a:spcPct val="0"/>
      </a:spcAft>
      <a:defRPr sz="1200" kern="1200">
        <a:solidFill>
          <a:schemeClr val="tx1"/>
        </a:solidFill>
        <a:latin typeface="Malgun Gothic" panose="020B0503020000020004" pitchFamily="50" charset="-127"/>
        <a:ea typeface="Malgun Gothic" panose="020B0503020000020004" pitchFamily="50" charset="-127"/>
        <a:cs typeface="+mn-cs"/>
      </a:defRPr>
    </a:lvl4pPr>
    <a:lvl5pPr marL="1828800" algn="l" rtl="0" eaLnBrk="0" fontAlgn="base" latinLnBrk="1" hangingPunct="0">
      <a:spcBef>
        <a:spcPct val="30000"/>
      </a:spcBef>
      <a:spcAft>
        <a:spcPct val="0"/>
      </a:spcAft>
      <a:defRPr sz="1200" kern="1200">
        <a:solidFill>
          <a:schemeClr val="tx1"/>
        </a:solidFill>
        <a:latin typeface="Malgun Gothic" panose="020B0503020000020004" pitchFamily="50" charset="-127"/>
        <a:ea typeface="Malgun Gothic" panose="020B0503020000020004"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슬라이드 이미지 개체 틀 1"/>
          <p:cNvSpPr>
            <a:spLocks noGrp="1" noRot="1" noChangeAspect="1" noTextEdit="1"/>
          </p:cNvSpPr>
          <p:nvPr>
            <p:ph type="sldImg"/>
          </p:nvPr>
        </p:nvSpPr>
        <p:spPr>
          <a:ln>
            <a:solidFill>
              <a:srgbClr val="000000">
                <a:alpha val="100000"/>
              </a:srgbClr>
            </a:solidFill>
            <a:miter lim="800000"/>
          </a:ln>
        </p:spPr>
      </p:sp>
      <p:sp>
        <p:nvSpPr>
          <p:cNvPr id="4099" name="슬라이드 노트 개체 틀 2"/>
          <p:cNvSpPr>
            <a:spLocks noGrp="1"/>
          </p:cNvSpPr>
          <p:nvPr>
            <p:ph type="body" idx="1"/>
          </p:nvPr>
        </p:nvSpPr>
        <p:spPr>
          <a:noFill/>
          <a:ln>
            <a:noFill/>
          </a:ln>
        </p:spPr>
        <p:txBody>
          <a:bodyPr wrap="square" lIns="91431" tIns="45715" rIns="91431" bIns="45715" anchor="t"/>
          <a:lstStyle/>
          <a:p>
            <a:pPr lvl="0"/>
            <a:endParaRPr lang="ko-KR" altLang="en-US" dirty="0"/>
          </a:p>
        </p:txBody>
      </p:sp>
      <p:sp>
        <p:nvSpPr>
          <p:cNvPr id="4100" name="슬라이드 번호 개체 틀 3"/>
          <p:cNvSpPr txBox="1">
            <a:spLocks noGrp="1"/>
          </p:cNvSpPr>
          <p:nvPr>
            <p:ph type="sldNum" sz="quarter"/>
          </p:nvPr>
        </p:nvSpPr>
        <p:spPr>
          <a:xfrm>
            <a:off x="3814763" y="9371013"/>
            <a:ext cx="2919412" cy="493712"/>
          </a:xfrm>
          <a:prstGeom prst="rect">
            <a:avLst/>
          </a:prstGeom>
          <a:noFill/>
          <a:ln w="9525">
            <a:noFill/>
          </a:ln>
        </p:spPr>
        <p:txBody>
          <a:bodyPr lIns="91431" tIns="45715" rIns="91431" bIns="45715" anchor="b"/>
          <a:lstStyle/>
          <a:p>
            <a:pPr lvl="0" algn="r" eaLnBrk="1" hangingPunct="1">
              <a:spcBef>
                <a:spcPct val="0"/>
              </a:spcBef>
            </a:pPr>
            <a:fld id="{9A0DB2DC-4C9A-4742-B13C-FB6460FD3503}" type="slidenum">
              <a:rPr lang="ko-KR" altLang="en-US" dirty="0"/>
              <a:t>1</a:t>
            </a:fld>
            <a:endParaRPr lang="ko-KR" altLang="en-US" dirty="0"/>
          </a:p>
        </p:txBody>
      </p:sp>
    </p:spTree>
    <p:extLst>
      <p:ext uri="{BB962C8B-B14F-4D97-AF65-F5344CB8AC3E}">
        <p14:creationId xmlns:p14="http://schemas.microsoft.com/office/powerpoint/2010/main" val="131919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hasCustomPrompt="1"/>
          </p:nvPr>
        </p:nvSpPr>
        <p:spPr>
          <a:xfrm>
            <a:off x="514350" y="2840568"/>
            <a:ext cx="5829300" cy="1960033"/>
          </a:xfrm>
        </p:spPr>
        <p:txBody>
          <a:bodyPr/>
          <a:lstStyle/>
          <a:p>
            <a:r>
              <a:rPr lang="ko-KR" altLang="en-US"/>
              <a:t>마스터 제목 스타일 편집</a:t>
            </a:r>
          </a:p>
        </p:txBody>
      </p:sp>
      <p:sp>
        <p:nvSpPr>
          <p:cNvPr id="3" name="부제목 2"/>
          <p:cNvSpPr>
            <a:spLocks noGrp="1"/>
          </p:cNvSpPr>
          <p:nvPr>
            <p:ph type="subTitle" idx="1" hasCustomPrompt="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日期占位符 3"/>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a:lstStyle/>
          <a:p>
            <a:r>
              <a:rPr lang="ko-KR" altLang="en-US"/>
              <a:t>마스터 제목 스타일 편집</a:t>
            </a:r>
          </a:p>
        </p:txBody>
      </p:sp>
      <p:sp>
        <p:nvSpPr>
          <p:cNvPr id="3" name="세로 텍스트 개체 틀 2"/>
          <p:cNvSpPr>
            <a:spLocks noGrp="1"/>
          </p:cNvSpPr>
          <p:nvPr>
            <p:ph type="body" orient="vert" idx="1" hasCustomPrompt="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日期占位符 3"/>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hasCustomPrompt="1"/>
          </p:nvPr>
        </p:nvSpPr>
        <p:spPr>
          <a:xfrm>
            <a:off x="3729037" y="488951"/>
            <a:ext cx="1157288" cy="10401300"/>
          </a:xfrm>
        </p:spPr>
        <p:txBody>
          <a:bodyPr vert="eaVert"/>
          <a:lstStyle/>
          <a:p>
            <a:r>
              <a:rPr lang="ko-KR" altLang="en-US"/>
              <a:t>마스터 제목 스타일 편집</a:t>
            </a:r>
          </a:p>
        </p:txBody>
      </p:sp>
      <p:sp>
        <p:nvSpPr>
          <p:cNvPr id="3" name="세로 텍스트 개체 틀 2"/>
          <p:cNvSpPr>
            <a:spLocks noGrp="1"/>
          </p:cNvSpPr>
          <p:nvPr>
            <p:ph type="body" orient="vert" idx="1" hasCustomPrompt="1"/>
          </p:nvPr>
        </p:nvSpPr>
        <p:spPr>
          <a:xfrm>
            <a:off x="257175" y="488951"/>
            <a:ext cx="3357563" cy="10401300"/>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日期占位符 3"/>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a:lstStyle/>
          <a:p>
            <a:r>
              <a:rPr lang="ko-KR" altLang="en-US"/>
              <a:t>마스터 제목 스타일 편집</a:t>
            </a:r>
          </a:p>
        </p:txBody>
      </p:sp>
      <p:sp>
        <p:nvSpPr>
          <p:cNvPr id="3" name="내용 개체 틀 2"/>
          <p:cNvSpPr>
            <a:spLocks noGrp="1"/>
          </p:cNvSpPr>
          <p:nvPr>
            <p:ph idx="1" hasCustomPrompt="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日期占位符 3"/>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hasCustomPrompt="1"/>
          </p:nvPr>
        </p:nvSpPr>
        <p:spPr>
          <a:xfrm>
            <a:off x="541735" y="5875867"/>
            <a:ext cx="5829300" cy="1816100"/>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hasCustomPrompt="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日期占位符 3"/>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a:lstStyle/>
          <a:p>
            <a:r>
              <a:rPr lang="ko-KR" altLang="en-US"/>
              <a:t>마스터 제목 스타일 편집</a:t>
            </a:r>
          </a:p>
        </p:txBody>
      </p:sp>
      <p:sp>
        <p:nvSpPr>
          <p:cNvPr id="3" name="내용 개체 틀 2"/>
          <p:cNvSpPr>
            <a:spLocks noGrp="1"/>
          </p:cNvSpPr>
          <p:nvPr>
            <p:ph sz="half" idx="1" hasCustomPrompt="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hasCustomPrompt="1"/>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日期占位符 4"/>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hasCustomPrompt="1"/>
          </p:nvPr>
        </p:nvSpPr>
        <p:spPr>
          <a:xfrm>
            <a:off x="342900" y="366184"/>
            <a:ext cx="6172200" cy="1524000"/>
          </a:xfrm>
        </p:spPr>
        <p:txBody>
          <a:bodyPr/>
          <a:lstStyle>
            <a:lvl1pPr>
              <a:defRPr/>
            </a:lvl1pPr>
          </a:lstStyle>
          <a:p>
            <a:r>
              <a:rPr lang="ko-KR" altLang="en-US"/>
              <a:t>마스터 제목 스타일 편집</a:t>
            </a:r>
          </a:p>
        </p:txBody>
      </p:sp>
      <p:sp>
        <p:nvSpPr>
          <p:cNvPr id="3" name="텍스트 개체 틀 2"/>
          <p:cNvSpPr>
            <a:spLocks noGrp="1"/>
          </p:cNvSpPr>
          <p:nvPr>
            <p:ph type="body" idx="1" hasCustomPrompt="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hasCustomPrompt="1"/>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hasCustomPrompt="1"/>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hasCustomPrompt="1"/>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日期占位符 6"/>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a:lstStyle/>
          <a:p>
            <a:r>
              <a:rPr lang="ko-KR" altLang="en-US"/>
              <a:t>마스터 제목 스타일 편집</a:t>
            </a:r>
          </a:p>
        </p:txBody>
      </p:sp>
      <p:sp>
        <p:nvSpPr>
          <p:cNvPr id="3" name="日期占位符 2"/>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hasCustomPrompt="1"/>
          </p:nvPr>
        </p:nvSpPr>
        <p:spPr>
          <a:xfrm>
            <a:off x="342900" y="364067"/>
            <a:ext cx="2256235" cy="154940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hasCustomPrompt="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hasCustomPrompt="1"/>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日期占位符 4"/>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hasCustomPrompt="1"/>
          </p:nvPr>
        </p:nvSpPr>
        <p:spPr>
          <a:xfrm>
            <a:off x="1344216" y="6400800"/>
            <a:ext cx="4114800" cy="755651"/>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344216" y="817033"/>
            <a:ext cx="4114800" cy="54864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1" hangingPunct="0">
              <a:lnSpc>
                <a:spcPct val="100000"/>
              </a:lnSpc>
              <a:spcBef>
                <a:spcPct val="20000"/>
              </a:spcBef>
              <a:spcAft>
                <a:spcPct val="0"/>
              </a:spcAft>
              <a:buClrTx/>
              <a:buSzTx/>
              <a:buFont typeface="Arial" panose="020B0604020202020204" pitchFamily="34" charset="0"/>
              <a:buNone/>
              <a:defRPr/>
            </a:pPr>
            <a:endParaRPr kumimoji="0" lang="ko-KR" altLang="en-US" sz="3200" b="0" i="0" u="none" strike="noStrike" kern="1200" cap="none" spc="0" normalizeH="0" baseline="0" noProof="0">
              <a:ln>
                <a:noFill/>
              </a:ln>
              <a:solidFill>
                <a:schemeClr val="tx1"/>
              </a:solidFill>
              <a:effectLst/>
              <a:uLnTx/>
              <a:uFillTx/>
              <a:latin typeface="Malgun Gothic" panose="020B0503020000020004" pitchFamily="50" charset="-127"/>
              <a:ea typeface="Malgun Gothic" panose="020B0503020000020004" pitchFamily="50" charset="-127"/>
              <a:cs typeface="+mn-cs"/>
            </a:endParaRPr>
          </a:p>
        </p:txBody>
      </p:sp>
      <p:sp>
        <p:nvSpPr>
          <p:cNvPr id="4" name="텍스트 개체 틀 3"/>
          <p:cNvSpPr>
            <a:spLocks noGrp="1"/>
          </p:cNvSpPr>
          <p:nvPr>
            <p:ph type="body" sz="half" idx="2" hasCustomPrompt="1"/>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日期占位符 4"/>
          <p:cNvSpPr>
            <a:spLocks noGrp="1"/>
          </p:cNvSpPr>
          <p:nvPr>
            <p:ph type="dt" sz="half" idx="10"/>
          </p:nvPr>
        </p:nvSpPr>
        <p:spPr/>
        <p:txBody>
          <a:body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p:cNvSpPr>
            <a:spLocks noGrp="1"/>
          </p:cNvSpPr>
          <p:nvPr>
            <p:ph type="title"/>
          </p:nvPr>
        </p:nvSpPr>
        <p:spPr>
          <a:xfrm>
            <a:off x="342900" y="366713"/>
            <a:ext cx="6172200" cy="1524000"/>
          </a:xfrm>
          <a:prstGeom prst="rect">
            <a:avLst/>
          </a:prstGeom>
          <a:noFill/>
          <a:ln w="9525">
            <a:noFill/>
          </a:ln>
        </p:spPr>
        <p:txBody>
          <a:bodyPr anchor="ctr"/>
          <a:lstStyle/>
          <a:p>
            <a:pPr lvl="0"/>
            <a:r>
              <a:rPr lang="ko-KR" altLang="en-US" dirty="0"/>
              <a:t>마스터 제목 스타일 편집</a:t>
            </a:r>
          </a:p>
        </p:txBody>
      </p:sp>
      <p:sp>
        <p:nvSpPr>
          <p:cNvPr id="1027" name="텍스트 개체 틀 2"/>
          <p:cNvSpPr>
            <a:spLocks noGrp="1"/>
          </p:cNvSpPr>
          <p:nvPr>
            <p:ph type="body" idx="1"/>
          </p:nvPr>
        </p:nvSpPr>
        <p:spPr>
          <a:xfrm>
            <a:off x="342900" y="2133600"/>
            <a:ext cx="6172200" cy="6034088"/>
          </a:xfrm>
          <a:prstGeom prst="rect">
            <a:avLst/>
          </a:prstGeom>
          <a:noFill/>
          <a:ln w="9525">
            <a:noFill/>
          </a:ln>
        </p:spPr>
        <p:txBody>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342900" y="8475663"/>
            <a:ext cx="1600200" cy="485775"/>
          </a:xfrm>
          <a:prstGeom prst="rect">
            <a:avLst/>
          </a:prstGeom>
        </p:spPr>
        <p:txBody>
          <a:bodyPr vert="horz" wrap="square" lIns="91440" tIns="45720" rIns="91440" bIns="45720" numCol="1" anchor="ctr" anchorCtr="0" compatLnSpc="1"/>
          <a:lstStyle>
            <a:lvl1pPr>
              <a:defRPr kumimoji="0" sz="1200">
                <a:solidFill>
                  <a:srgbClr val="898989"/>
                </a:solidFill>
                <a:latin typeface="Malgun Gothic" panose="020B0503020000020004" pitchFamily="50" charset="-127"/>
                <a:ea typeface="Malgun Gothic" panose="020B0503020000020004" pitchFamily="50" charset="-127"/>
              </a:defRPr>
            </a:lvl1pPr>
          </a:lstStyle>
          <a:p>
            <a:pPr marL="0" marR="0" lvl="0" indent="0" algn="l" defTabSz="914400" rtl="0" eaLnBrk="1" fontAlgn="base" latinLnBrk="1" hangingPunct="1">
              <a:lnSpc>
                <a:spcPct val="100000"/>
              </a:lnSpc>
              <a:spcBef>
                <a:spcPct val="0"/>
              </a:spcBef>
              <a:spcAft>
                <a:spcPct val="0"/>
              </a:spcAft>
              <a:buClrTx/>
              <a:buSzTx/>
              <a:buFontTx/>
              <a:buNone/>
              <a:defRPr/>
            </a:pPr>
            <a:fld id="{2D78C514-80BD-4E23-8F4C-D841F3ADDCD6}" type="datetime1">
              <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rPr>
              <a:t>2023-03-09</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5" name="바닥글 개체 틀 4"/>
          <p:cNvSpPr>
            <a:spLocks noGrp="1"/>
          </p:cNvSpPr>
          <p:nvPr>
            <p:ph type="ftr" sz="quarter" idx="3"/>
          </p:nvPr>
        </p:nvSpPr>
        <p:spPr>
          <a:xfrm>
            <a:off x="2343150" y="8475663"/>
            <a:ext cx="2171700" cy="485775"/>
          </a:xfrm>
          <a:prstGeom prst="rect">
            <a:avLst/>
          </a:prstGeom>
        </p:spPr>
        <p:txBody>
          <a:bodyPr vert="horz" wrap="square" lIns="91440" tIns="45720" rIns="91440" bIns="45720" numCol="1" anchor="ctr" anchorCtr="0" compatLnSpc="1"/>
          <a:lstStyle>
            <a:lvl1pPr algn="ctr">
              <a:defRPr kumimoji="0" sz="1200">
                <a:solidFill>
                  <a:srgbClr val="898989"/>
                </a:solidFill>
                <a:latin typeface="Malgun Gothic" panose="020B0503020000020004" pitchFamily="50" charset="-127"/>
                <a:ea typeface="Malgun Gothic" panose="020B0503020000020004" pitchFamily="50" charset="-127"/>
              </a:defRPr>
            </a:lvl1pPr>
          </a:lstStyle>
          <a:p>
            <a:pPr marL="0" marR="0" lvl="0" indent="0" algn="ctr" defTabSz="914400" rtl="0" eaLnBrk="1" fontAlgn="base" latinLnBrk="1" hangingPunct="1">
              <a:lnSpc>
                <a:spcPct val="100000"/>
              </a:lnSpc>
              <a:spcBef>
                <a:spcPct val="0"/>
              </a:spcBef>
              <a:spcAft>
                <a:spcPct val="0"/>
              </a:spcAft>
              <a:buClrTx/>
              <a:buSzTx/>
              <a:buFontTx/>
              <a:buNone/>
              <a:defRPr/>
            </a:pPr>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
        <p:nvSpPr>
          <p:cNvPr id="6" name="슬라이드 번호 개체 틀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lstStyle>
            <a:lvl1pPr algn="r">
              <a:defRPr kumimoji="0" sz="1200">
                <a:solidFill>
                  <a:srgbClr val="898989"/>
                </a:solidFill>
                <a:latin typeface="Malgun Gothic" panose="020B0503020000020004" pitchFamily="50" charset="-127"/>
                <a:ea typeface="Malgun Gothic" panose="020B0503020000020004" pitchFamily="50" charset="-127"/>
              </a:defRPr>
            </a:lvl1pPr>
          </a:lstStyle>
          <a:p>
            <a:pPr marL="0" marR="0" lvl="0" indent="0" algn="r" defTabSz="914400" rtl="0" eaLnBrk="1" fontAlgn="base" latinLnBrk="1" hangingPunct="1">
              <a:lnSpc>
                <a:spcPct val="100000"/>
              </a:lnSpc>
              <a:spcBef>
                <a:spcPct val="0"/>
              </a:spcBef>
              <a:spcAft>
                <a:spcPct val="0"/>
              </a:spcAft>
              <a:buClrTx/>
              <a:buSzTx/>
              <a:buFontTx/>
              <a:buNone/>
              <a:defRPr/>
            </a:pPr>
            <a:fld id="{C6F0987C-5B6A-4713-BCAD-B371138BCE79}" type="slidenum">
              <a:rPr kumimoji="0" lang="ko-KR" altLang="en-US" sz="1200" b="0" i="0" u="none" strike="noStrike" kern="1200" cap="none" spc="0" normalizeH="0" baseline="0" noProof="0" smtClean="0">
                <a:ln>
                  <a:noFill/>
                </a:ln>
                <a:solidFill>
                  <a:srgbClr val="898989"/>
                </a:solidFill>
                <a:effectLst/>
                <a:uLnTx/>
                <a:uFillTx/>
                <a:latin typeface="Malgun Gothic" panose="020B0503020000020004" pitchFamily="50" charset="-127"/>
                <a:ea typeface="Malgun Gothic" panose="020B0503020000020004" pitchFamily="50" charset="-127"/>
                <a:cs typeface="+mn-cs"/>
              </a:rPr>
              <a:t>‹#›</a:t>
            </a:fld>
            <a:endParaRPr kumimoji="0" lang="ko-KR" altLang="en-US" sz="1200" b="0" i="0" u="none" strike="noStrike" kern="1200" cap="none" spc="0" normalizeH="0" baseline="0" noProof="0">
              <a:ln>
                <a:noFill/>
              </a:ln>
              <a:solidFill>
                <a:srgbClr val="898989"/>
              </a:solidFill>
              <a:effectLst/>
              <a:uLnTx/>
              <a:uFillTx/>
              <a:latin typeface="Malgun Gothic" panose="020B0503020000020004" pitchFamily="50" charset="-127"/>
              <a:ea typeface="Malgun Gothic" panose="020B0503020000020004" pitchFamily="50" charset="-127"/>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latinLnBrk="1" hangingPunct="0">
        <a:spcBef>
          <a:spcPct val="0"/>
        </a:spcBef>
        <a:spcAft>
          <a:spcPct val="0"/>
        </a:spcAft>
        <a:defRPr sz="4400" kern="1200">
          <a:solidFill>
            <a:schemeClr val="tx1"/>
          </a:solidFill>
          <a:latin typeface="Malgun Gothic" panose="020B0503020000020004" pitchFamily="50" charset="-127"/>
          <a:ea typeface="Malgun Gothic" panose="020B0503020000020004" pitchFamily="50" charset="-127"/>
          <a:cs typeface="+mj-cs"/>
        </a:defRPr>
      </a:lvl1pPr>
      <a:lvl2pPr algn="ctr" rtl="0" eaLnBrk="0" fontAlgn="base" latinLnBrk="1" hangingPunct="0">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2pPr>
      <a:lvl3pPr algn="ctr" rtl="0" eaLnBrk="0" fontAlgn="base" latinLnBrk="1" hangingPunct="0">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3pPr>
      <a:lvl4pPr algn="ctr" rtl="0" eaLnBrk="0" fontAlgn="base" latinLnBrk="1" hangingPunct="0">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4pPr>
      <a:lvl5pPr algn="ctr" rtl="0" eaLnBrk="0" fontAlgn="base" latinLnBrk="1" hangingPunct="0">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5pPr>
      <a:lvl6pPr marL="457200" algn="ctr" rtl="0" fontAlgn="base" latinLnBrk="1">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6pPr>
      <a:lvl7pPr marL="914400" algn="ctr" rtl="0" fontAlgn="base" latinLnBrk="1">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7pPr>
      <a:lvl8pPr marL="1371600" algn="ctr" rtl="0" fontAlgn="base" latinLnBrk="1">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8pPr>
      <a:lvl9pPr marL="1828800" algn="ctr" rtl="0" fontAlgn="base" latinLnBrk="1">
        <a:spcBef>
          <a:spcPct val="0"/>
        </a:spcBef>
        <a:spcAft>
          <a:spcPct val="0"/>
        </a:spcAft>
        <a:defRPr sz="4400">
          <a:solidFill>
            <a:schemeClr val="tx1"/>
          </a:solidFill>
          <a:latin typeface="Malgun Gothic" panose="020B0503020000020004" pitchFamily="50" charset="-127"/>
          <a:ea typeface="Malgun Gothic" panose="020B0503020000020004"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algun Gothic" panose="020B0503020000020004" pitchFamily="50" charset="-127"/>
          <a:ea typeface="Malgun Gothic" panose="020B0503020000020004" pitchFamily="50" charset="-127"/>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algun Gothic" panose="020B0503020000020004" pitchFamily="50" charset="-127"/>
          <a:ea typeface="Malgun Gothic" panose="020B0503020000020004" pitchFamily="50" charset="-127"/>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algun Gothic" panose="020B0503020000020004" pitchFamily="50" charset="-127"/>
          <a:ea typeface="Malgun Gothic" panose="020B0503020000020004" pitchFamily="50" charset="-127"/>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hrd.seoul.go.kr/shrd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74638" y="718667"/>
            <a:ext cx="3545907" cy="584775"/>
          </a:xfrm>
          <a:prstGeom prst="rect">
            <a:avLst/>
          </a:prstGeom>
          <a:noFill/>
          <a:ln w="9525">
            <a:noFill/>
            <a:miter lim="800000"/>
          </a:ln>
        </p:spPr>
        <p:txBody>
          <a:bodyPr wrap="none" anchor="ctr">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r>
              <a:rPr kumimoji="1" lang="en-US" altLang="ko-KR" sz="16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2023</a:t>
            </a:r>
            <a:r>
              <a:rPr kumimoji="1" lang="en-US" altLang="ko-KR" sz="1600" b="1" i="0" u="none" strike="noStrike" kern="1200" cap="none" spc="0" normalizeH="0" noProof="0" dirty="0">
                <a:ln>
                  <a:noFill/>
                </a:ln>
                <a:solidFill>
                  <a:schemeClr val="tx1"/>
                </a:solidFill>
                <a:effectLst/>
                <a:uLnTx/>
                <a:uFillTx/>
                <a:latin typeface="Calibri" panose="020F0502020204030204" pitchFamily="34" charset="0"/>
                <a:ea typeface="+mn-ea"/>
                <a:cs typeface="Calibri" panose="020F0502020204030204" pitchFamily="34" charset="0"/>
              </a:rPr>
              <a:t> CITYNET-SHRDC</a:t>
            </a:r>
          </a:p>
          <a:p>
            <a:pPr marL="0" marR="0" lvl="0" indent="0" algn="l"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r>
              <a:rPr kumimoji="1" lang="en-US" altLang="ko-KR" sz="16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ONLINE PROGRAM APPLICATION FORM</a:t>
            </a:r>
            <a:endParaRPr kumimoji="1" lang="en-US" altLang="ko-KR"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2051" name="직사각형 8"/>
          <p:cNvSpPr>
            <a:spLocks noChangeArrowheads="1"/>
          </p:cNvSpPr>
          <p:nvPr/>
        </p:nvSpPr>
        <p:spPr bwMode="auto">
          <a:xfrm>
            <a:off x="274638" y="1230015"/>
            <a:ext cx="4921250" cy="461665"/>
          </a:xfrm>
          <a:prstGeom prst="rect">
            <a:avLst/>
          </a:prstGeom>
          <a:noFill/>
          <a:ln w="9525">
            <a:noFill/>
            <a:miter lim="800000"/>
          </a:ln>
        </p:spPr>
        <p:txBody>
          <a:bodyPr>
            <a:spAutoFit/>
          </a:bodyPr>
          <a:lstStyle/>
          <a:p>
            <a:pPr marL="0" marR="0" lvl="0" indent="0" algn="l" defTabSz="914400" rtl="0" eaLnBrk="1" fontAlgn="base" latinLnBrk="1" hangingPunct="1">
              <a:spcBef>
                <a:spcPct val="0"/>
              </a:spcBef>
              <a:spcAft>
                <a:spcPct val="0"/>
              </a:spcAft>
              <a:buClrTx/>
              <a:buSzTx/>
              <a:buFontTx/>
              <a:buNone/>
              <a:defRPr/>
            </a:pPr>
            <a:r>
              <a:rPr kumimoji="0" lang="en-US" altLang="ko-KR"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Seoul Human Resource Development Center</a:t>
            </a:r>
          </a:p>
          <a:p>
            <a:pPr marL="0" marR="0" lvl="0" indent="0" algn="l" defTabSz="914400" rtl="0" eaLnBrk="1" fontAlgn="base" latinLnBrk="1" hangingPunct="1">
              <a:spcBef>
                <a:spcPct val="0"/>
              </a:spcBef>
              <a:spcAft>
                <a:spcPct val="0"/>
              </a:spcAft>
              <a:buClrTx/>
              <a:buSzTx/>
              <a:buFontTx/>
              <a:buNone/>
              <a:defRPr/>
            </a:pPr>
            <a:r>
              <a:rPr kumimoji="0" lang="en-US" altLang="ko-KR"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Seoul Metropolitan Government</a:t>
            </a:r>
            <a:endParaRPr kumimoji="0" lang="ko-KR" altLang="en-US" sz="12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10" name="직사각형 9"/>
          <p:cNvSpPr/>
          <p:nvPr/>
        </p:nvSpPr>
        <p:spPr>
          <a:xfrm>
            <a:off x="5154613" y="801688"/>
            <a:ext cx="1143000" cy="140335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Attach</a:t>
            </a:r>
          </a:p>
          <a:p>
            <a:pPr marL="0" marR="0" lvl="0" indent="0" algn="ctr"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Your</a:t>
            </a:r>
          </a:p>
          <a:p>
            <a:pPr marL="0" marR="0" lvl="0" indent="0" algn="ctr"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Scanned</a:t>
            </a:r>
          </a:p>
          <a:p>
            <a:pPr marL="0" marR="0" lvl="0" indent="0" algn="ctr"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Photo </a:t>
            </a:r>
            <a:endParaRPr kumimoji="0" lang="ko-KR" altLang="en-US" sz="1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053" name="직사각형 10"/>
          <p:cNvSpPr>
            <a:spLocks noChangeArrowheads="1"/>
          </p:cNvSpPr>
          <p:nvPr/>
        </p:nvSpPr>
        <p:spPr bwMode="auto">
          <a:xfrm>
            <a:off x="276225" y="1785754"/>
            <a:ext cx="3873500" cy="553998"/>
          </a:xfrm>
          <a:prstGeom prst="rect">
            <a:avLst/>
          </a:prstGeom>
          <a:noFill/>
          <a:ln w="9525">
            <a:noFill/>
            <a:miter lim="800000"/>
          </a:ln>
        </p:spPr>
        <p:txBody>
          <a:bodyPr>
            <a:spAutoFit/>
          </a:bodyPr>
          <a:lstStyle/>
          <a:p>
            <a:pPr marL="0" marR="0" lvl="0" indent="0" algn="just"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err="1">
                <a:ln>
                  <a:noFill/>
                </a:ln>
                <a:solidFill>
                  <a:schemeClr val="tx1"/>
                </a:solidFill>
                <a:effectLst/>
                <a:uLnTx/>
                <a:uFillTx/>
                <a:latin typeface="Calibri" panose="020F0502020204030204" pitchFamily="34" charset="0"/>
                <a:ea typeface="+mn-ea"/>
                <a:cs typeface="Calibri" panose="020F0502020204030204" pitchFamily="34" charset="0"/>
              </a:rPr>
              <a:t>Nambusunhwan-ro</a:t>
            </a: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340-gil 58, </a:t>
            </a:r>
            <a:r>
              <a:rPr kumimoji="0" lang="en-US" altLang="ko-KR" sz="1000" b="0" i="0" u="none" strike="noStrike" kern="1200" cap="none" spc="0" normalizeH="0" baseline="0" noProof="0" dirty="0" err="1">
                <a:ln>
                  <a:noFill/>
                </a:ln>
                <a:solidFill>
                  <a:schemeClr val="tx1"/>
                </a:solidFill>
                <a:effectLst/>
                <a:uLnTx/>
                <a:uFillTx/>
                <a:latin typeface="Calibri" panose="020F0502020204030204" pitchFamily="34" charset="0"/>
                <a:ea typeface="+mn-ea"/>
                <a:cs typeface="Calibri" panose="020F0502020204030204" pitchFamily="34" charset="0"/>
              </a:rPr>
              <a:t>Seocho-gu</a:t>
            </a: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Seoul, Korea </a:t>
            </a:r>
            <a:endParaRPr kumimoji="0" lang="ko-KR" altLang="en-US"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just"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Phone: +82-2-3488-2059  Fax: +82-2-3488-2346  </a:t>
            </a:r>
          </a:p>
          <a:p>
            <a:pPr marL="0" marR="0" lvl="0" indent="0" algn="just" defTabSz="914400" rtl="0" eaLnBrk="1" fontAlgn="base" latinLnBrk="1" hangingPunct="1">
              <a:lnSpc>
                <a:spcPct val="100000"/>
              </a:lnSpc>
              <a:spcBef>
                <a:spcPct val="0"/>
              </a:spcBef>
              <a:spcAft>
                <a:spcPct val="0"/>
              </a:spcAft>
              <a:buClrTx/>
              <a:buSzTx/>
              <a:buFontTx/>
              <a:buNone/>
              <a:defRPr/>
            </a:pP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Website: </a:t>
            </a: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hlinkClick r:id="rId4"/>
              </a:rPr>
              <a:t>http://hrd.seoul.go.kr/shrdc</a:t>
            </a:r>
            <a:r>
              <a:rPr kumimoji="0" lang="en-US" altLang="ko-KR"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a:t>
            </a:r>
            <a:endParaRPr kumimoji="0" lang="ko-KR" altLang="en-US"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graphicFrame>
        <p:nvGraphicFramePr>
          <p:cNvPr id="24" name="표 23"/>
          <p:cNvGraphicFramePr>
            <a:graphicFrameLocks noGrp="1"/>
          </p:cNvGraphicFramePr>
          <p:nvPr>
            <p:custDataLst>
              <p:tags r:id="rId1"/>
            </p:custDataLst>
            <p:extLst>
              <p:ext uri="{D42A27DB-BD31-4B8C-83A1-F6EECF244321}">
                <p14:modId xmlns:p14="http://schemas.microsoft.com/office/powerpoint/2010/main" val="1114130163"/>
              </p:ext>
            </p:extLst>
          </p:nvPr>
        </p:nvGraphicFramePr>
        <p:xfrm>
          <a:off x="404813" y="3563888"/>
          <a:ext cx="5903912" cy="4111940"/>
        </p:xfrm>
        <a:graphic>
          <a:graphicData uri="http://schemas.openxmlformats.org/drawingml/2006/table">
            <a:tbl>
              <a:tblPr/>
              <a:tblGrid>
                <a:gridCol w="551921">
                  <a:extLst>
                    <a:ext uri="{9D8B030D-6E8A-4147-A177-3AD203B41FA5}">
                      <a16:colId xmlns:a16="http://schemas.microsoft.com/office/drawing/2014/main" val="20000"/>
                    </a:ext>
                  </a:extLst>
                </a:gridCol>
                <a:gridCol w="551921">
                  <a:extLst>
                    <a:ext uri="{9D8B030D-6E8A-4147-A177-3AD203B41FA5}">
                      <a16:colId xmlns:a16="http://schemas.microsoft.com/office/drawing/2014/main" val="20001"/>
                    </a:ext>
                  </a:extLst>
                </a:gridCol>
                <a:gridCol w="474980">
                  <a:extLst>
                    <a:ext uri="{9D8B030D-6E8A-4147-A177-3AD203B41FA5}">
                      <a16:colId xmlns:a16="http://schemas.microsoft.com/office/drawing/2014/main" val="20002"/>
                    </a:ext>
                  </a:extLst>
                </a:gridCol>
                <a:gridCol w="1441104">
                  <a:extLst>
                    <a:ext uri="{9D8B030D-6E8A-4147-A177-3AD203B41FA5}">
                      <a16:colId xmlns:a16="http://schemas.microsoft.com/office/drawing/2014/main" val="20003"/>
                    </a:ext>
                  </a:extLst>
                </a:gridCol>
                <a:gridCol w="1442174">
                  <a:extLst>
                    <a:ext uri="{9D8B030D-6E8A-4147-A177-3AD203B41FA5}">
                      <a16:colId xmlns:a16="http://schemas.microsoft.com/office/drawing/2014/main" val="20004"/>
                    </a:ext>
                  </a:extLst>
                </a:gridCol>
                <a:gridCol w="1441812">
                  <a:extLst>
                    <a:ext uri="{9D8B030D-6E8A-4147-A177-3AD203B41FA5}">
                      <a16:colId xmlns:a16="http://schemas.microsoft.com/office/drawing/2014/main" val="20005"/>
                    </a:ext>
                  </a:extLst>
                </a:gridCol>
              </a:tblGrid>
              <a:tr h="222041">
                <a:tc rowSpan="2"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Name</a:t>
                      </a:r>
                      <a:endParaRPr kumimoji="0" lang="ko-KR" altLang="en-US"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rowSpan="2" hMerge="1">
                  <a:txBody>
                    <a:bodyPr/>
                    <a:lstStyle/>
                    <a:p>
                      <a:endParaRPr lang="zh-CN"/>
                    </a:p>
                  </a:txBody>
                  <a:tcPr/>
                </a:tc>
                <a:tc rowSpan="2" hMerge="1">
                  <a:txBody>
                    <a:bodyPr/>
                    <a:lstStyle/>
                    <a:p>
                      <a:endParaRPr lang="zh-CN"/>
                    </a:p>
                  </a:txBody>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First Name </a:t>
                      </a:r>
                      <a:endParaRPr kumimoji="0" lang="ko-KR" altLang="en-US"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(Middle Name)</a:t>
                      </a:r>
                      <a:endParaRPr kumimoji="0" lang="ko-KR" altLang="en-US"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Last Name</a:t>
                      </a:r>
                      <a:endParaRPr kumimoji="0" lang="ko-KR"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0"/>
                  </a:ext>
                </a:extLst>
              </a:tr>
              <a:tr h="235791">
                <a:tc gridSpan="3" vMerge="1">
                  <a:txBody>
                    <a:bodyPr/>
                    <a:lstStyle/>
                    <a:p>
                      <a:endParaRPr lang="zh-CN"/>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hMerge="1" vMerge="1">
                  <a:txBody>
                    <a:bodyPr/>
                    <a:lstStyle/>
                    <a:p>
                      <a:endParaRPr lang="zh-CN"/>
                    </a:p>
                  </a:txBody>
                  <a:tcPr/>
                </a:tc>
                <a:tc hMerge="1" vMerge="1">
                  <a:txBody>
                    <a:bodyPr/>
                    <a:lstStyle/>
                    <a:p>
                      <a:endParaRPr lang="zh-CN"/>
                    </a:p>
                  </a:txBody>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endParaRPr kumimoji="0" lang="en-US" altLang="ko-KR"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ko-KR" altLang="en-US"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ko-KR"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22041">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Date of Birth</a:t>
                      </a:r>
                      <a:endParaRPr kumimoji="0" lang="ko-KR"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rowSpan="2">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City/ Local Government</a:t>
                      </a:r>
                      <a:endParaRPr kumimoji="0" lang="ko-KR" altLang="en-US"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rowSpan="2">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Country</a:t>
                      </a:r>
                      <a:endParaRPr kumimoji="0" lang="ko-KR" altLang="en-US"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rowSpan="2">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Gender</a:t>
                      </a:r>
                      <a:endParaRPr kumimoji="0" lang="ko-KR"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2"/>
                  </a:ext>
                </a:extLst>
              </a:tr>
              <a:tr h="222041">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Day</a:t>
                      </a:r>
                      <a:endParaRPr kumimoji="0" lang="ko-KR"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Month</a:t>
                      </a:r>
                      <a:endParaRPr kumimoji="0" lang="ko-KR"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Year</a:t>
                      </a:r>
                      <a:endParaRPr kumimoji="0" lang="ko-KR" altLang="ko-KR" sz="1000" b="1"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vMerge="1">
                  <a:txBody>
                    <a:bodyPr/>
                    <a:lstStyle/>
                    <a:p>
                      <a:endParaRPr lang="zh-CN"/>
                    </a:p>
                  </a:txBody>
                  <a:tcPr/>
                </a:tc>
                <a:tc vMerge="1">
                  <a:txBody>
                    <a:bodyPr/>
                    <a:lstStyle/>
                    <a:p>
                      <a:endParaRPr lang="zh-CN"/>
                    </a:p>
                  </a:txBody>
                  <a:tcPr/>
                </a:tc>
                <a:tc vMerge="1">
                  <a:txBody>
                    <a:bodyPr/>
                    <a:lstStyle/>
                    <a:p>
                      <a:endParaRPr lang="zh-CN"/>
                    </a:p>
                  </a:txBody>
                  <a:tcPr/>
                </a:tc>
                <a:extLst>
                  <a:ext uri="{0D108BD9-81ED-4DB2-BD59-A6C34878D82A}">
                    <a16:rowId xmlns:a16="http://schemas.microsoft.com/office/drawing/2014/main" val="10003"/>
                  </a:ext>
                </a:extLst>
              </a:tr>
              <a:tr h="331341">
                <a:tc>
                  <a:txBody>
                    <a:bodyPr/>
                    <a:lstStyle/>
                    <a:p>
                      <a:pPr marL="0" marR="0" lvl="0" indent="0" algn="just"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ko-KR" sz="1000" b="0" i="0" u="none" strike="noStrike" cap="none" normalizeH="0" baseline="0" dirty="0">
                        <a:ln>
                          <a:noFill/>
                        </a:ln>
                        <a:solidFill>
                          <a:schemeClr val="bg1">
                            <a:lumMod val="50000"/>
                          </a:schemeClr>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ko-KR" sz="1000" b="0" i="0" u="none" strike="noStrike" cap="none" normalizeH="0" baseline="0" dirty="0">
                        <a:ln>
                          <a:noFill/>
                        </a:ln>
                        <a:solidFill>
                          <a:schemeClr val="bg1">
                            <a:lumMod val="50000"/>
                          </a:schemeClr>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ko-KR" sz="1000" b="0" i="0" u="none" strike="noStrike" cap="none" normalizeH="0" baseline="0" dirty="0">
                        <a:ln>
                          <a:noFill/>
                        </a:ln>
                        <a:solidFill>
                          <a:schemeClr val="bg1">
                            <a:lumMod val="50000"/>
                          </a:schemeClr>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ko-KR"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zh-CN" sz="1000" b="0" i="0" u="none" strike="noStrike" cap="none" normalizeH="0" baseline="0" dirty="0">
                        <a:ln>
                          <a:noFill/>
                        </a:ln>
                        <a:solidFill>
                          <a:srgbClr val="7030A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pPr>
                      <a:r>
                        <a:rPr kumimoji="0" lang="en-US" altLang="ko-KR"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rPr>
                        <a:t>□   Male  □ Female</a:t>
                      </a:r>
                      <a:endParaRPr kumimoji="0" lang="ko-KR" altLang="ko-KR"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6643">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r>
                        <a:rPr kumimoji="0" lang="en-US" altLang="ko-KR" sz="1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Position (</a:t>
                      </a:r>
                      <a:r>
                        <a:rPr kumimoji="0" lang="es-ES" altLang="ko-KR" sz="1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job title)</a:t>
                      </a:r>
                      <a:endParaRPr lang="ko-KR" altLang="en-US" sz="1000" b="1" dirty="0">
                        <a:latin typeface="Calibri" panose="020F0502020204030204" pitchFamily="34" charset="0"/>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00" dirty="0">
                          <a:latin typeface="Calibri" panose="020F0502020204030204" pitchFamily="34" charset="0"/>
                          <a:cs typeface="Calibri" panose="020F0502020204030204" pitchFamily="34" charset="0"/>
                        </a:rPr>
                        <a:t>   </a:t>
                      </a:r>
                      <a:r>
                        <a:rPr kumimoji="0" lang="en-US" altLang="zh-CN" sz="1000" b="0" i="0" u="none" strike="noStrike" kern="1200" cap="none" normalizeH="0" baseline="0" dirty="0">
                          <a:ln>
                            <a:noFill/>
                          </a:ln>
                          <a:solidFill>
                            <a:srgbClr val="000000"/>
                          </a:solidFill>
                          <a:effectLst/>
                          <a:latin typeface="Calibri" panose="020F0502020204030204" pitchFamily="34" charset="0"/>
                          <a:ea typeface="+mn-ea"/>
                          <a:cs typeface="Calibri" panose="020F0502020204030204" pitchFamily="34" charset="0"/>
                        </a:rPr>
                        <a:t> </a:t>
                      </a:r>
                      <a:endParaRPr kumimoji="0" lang="ko-KR" altLang="en-US" sz="1000" b="0" i="0" u="none" strike="noStrike" kern="1200"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5"/>
                  </a:ext>
                </a:extLst>
              </a:tr>
              <a:tr h="285839">
                <a:tc gridSpan="3">
                  <a:txBody>
                    <a:bodyPr/>
                    <a:lstStyle/>
                    <a:p>
                      <a:pPr algn="ctr"/>
                      <a:r>
                        <a:rPr lang="en-US" altLang="ko-KR" sz="1000" b="1" dirty="0">
                          <a:latin typeface="Calibri" panose="020F0502020204030204" pitchFamily="34" charset="0"/>
                          <a:cs typeface="Calibri" panose="020F0502020204030204" pitchFamily="34" charset="0"/>
                        </a:rPr>
                        <a:t> Division/</a:t>
                      </a:r>
                      <a:r>
                        <a:rPr lang="en-US" altLang="ko-KR" sz="1000" b="1" baseline="0" dirty="0">
                          <a:latin typeface="Calibri" panose="020F0502020204030204" pitchFamily="34" charset="0"/>
                          <a:cs typeface="Calibri" panose="020F0502020204030204" pitchFamily="34" charset="0"/>
                        </a:rPr>
                        <a:t>Department</a:t>
                      </a:r>
                      <a:endParaRPr lang="ko-KR" altLang="en-US" sz="1000" b="1" dirty="0">
                        <a:latin typeface="Calibri" panose="020F0502020204030204" pitchFamily="34" charset="0"/>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0" lang="en-US" altLang="zh-CN" sz="1000" b="0" i="0" u="none" strike="noStrike" kern="1200"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6"/>
                  </a:ext>
                </a:extLst>
              </a:tr>
              <a:tr h="285839">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Organization</a:t>
                      </a: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lvl="0" indent="0" algn="l" defTabSz="914400" rtl="0" eaLnBrk="1" fontAlgn="base" latinLnBrk="1" hangingPunct="1">
                        <a:lnSpc>
                          <a:spcPct val="100000"/>
                        </a:lnSpc>
                        <a:spcBef>
                          <a:spcPct val="0"/>
                        </a:spcBef>
                        <a:spcAft>
                          <a:spcPct val="0"/>
                        </a:spcAft>
                        <a:buClrTx/>
                        <a:buSzTx/>
                        <a:buFontTx/>
                        <a:buNone/>
                      </a:pPr>
                      <a:endParaRPr kumimoji="0" lang="ko-KR" altLang="en-US" sz="1000" b="0" i="1"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7"/>
                  </a:ext>
                </a:extLst>
              </a:tr>
              <a:tr h="285839">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Term of Employment</a:t>
                      </a: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lvl="0" indent="0" algn="l" defTabSz="914400" rtl="0" eaLnBrk="1" fontAlgn="base" latinLnBrk="1" hangingPunct="1">
                        <a:lnSpc>
                          <a:spcPct val="100000"/>
                        </a:lnSpc>
                        <a:spcBef>
                          <a:spcPct val="0"/>
                        </a:spcBef>
                        <a:spcAft>
                          <a:spcPct val="0"/>
                        </a:spcAft>
                        <a:buClrTx/>
                        <a:buSzTx/>
                        <a:buFontTx/>
                        <a:buNone/>
                      </a:pPr>
                      <a:endParaRPr kumimoji="0" lang="ko-KR" altLang="en-US" sz="1000" b="0"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8"/>
                  </a:ext>
                </a:extLst>
              </a:tr>
              <a:tr h="571678">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Job Description</a:t>
                      </a: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lvl="0" indent="0" algn="l" defTabSz="914400" rtl="0" eaLnBrk="1" fontAlgn="base" latinLnBrk="1" hangingPunct="1">
                        <a:lnSpc>
                          <a:spcPct val="100000"/>
                        </a:lnSpc>
                        <a:spcBef>
                          <a:spcPct val="0"/>
                        </a:spcBef>
                        <a:spcAft>
                          <a:spcPct val="0"/>
                        </a:spcAft>
                        <a:buClrTx/>
                        <a:buSzTx/>
                        <a:buFontTx/>
                        <a:buNone/>
                      </a:pPr>
                      <a:endParaRPr kumimoji="0" lang="ko-KR" altLang="en-US" sz="10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9"/>
                  </a:ext>
                </a:extLst>
              </a:tr>
              <a:tr h="331341">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E-mail(primary)</a:t>
                      </a: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lvl="0" indent="0" algn="ctr" defTabSz="914400" rtl="0" eaLnBrk="1" fontAlgn="base" latinLnBrk="1" hangingPunct="1">
                        <a:lnSpc>
                          <a:spcPct val="100000"/>
                        </a:lnSpc>
                        <a:spcBef>
                          <a:spcPct val="0"/>
                        </a:spcBef>
                        <a:spcAft>
                          <a:spcPct val="0"/>
                        </a:spcAft>
                        <a:buClrTx/>
                        <a:buSzTx/>
                        <a:buFontTx/>
                        <a:buNone/>
                      </a:pPr>
                      <a:endParaRPr kumimoji="0" lang="en-US" altLang="zh-CN" sz="1000" b="0" i="1" u="none" strike="noStrike" kern="1200" cap="none" normalizeH="0" baseline="0" dirty="0">
                        <a:ln>
                          <a:noFill/>
                        </a:ln>
                        <a:solidFill>
                          <a:schemeClr val="bg1">
                            <a:lumMod val="50000"/>
                          </a:schemeClr>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1341">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E-mail(secondary)</a:t>
                      </a: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kumimoji="0" lang="en-US" altLang="ko-KR" sz="1000" b="0" i="0" u="none" strike="noStrike" cap="none" normalizeH="0" baseline="0" dirty="0">
                        <a:ln>
                          <a:noFill/>
                        </a:ln>
                        <a:solidFill>
                          <a:srgbClr val="000000"/>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11"/>
                  </a:ext>
                </a:extLst>
              </a:tr>
              <a:tr h="410165">
                <a:tc gridSpan="3">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Contact Number </a:t>
                      </a:r>
                    </a:p>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defRPr/>
                      </a:pPr>
                      <a:r>
                        <a:rPr kumimoji="0" lang="en-US" altLang="ko-KR" sz="1000" b="1"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(Mobile / Office)</a:t>
                      </a: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zh-CN"/>
                    </a:p>
                  </a:txBody>
                  <a:tcPr/>
                </a:tc>
                <a:tc hMerge="1">
                  <a:txBody>
                    <a:bodyPr/>
                    <a:lstStyle/>
                    <a:p>
                      <a:endParaRPr lang="zh-CN"/>
                    </a:p>
                  </a:txBody>
                  <a:tcPr/>
                </a:tc>
                <a:tc gridSpan="3">
                  <a:txBody>
                    <a:bodyPr/>
                    <a:lstStyle/>
                    <a:p>
                      <a:pPr marL="0" marR="0" lvl="0" indent="0" algn="l"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100" b="0"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 </a:t>
                      </a:r>
                      <a:r>
                        <a:rPr kumimoji="0" lang="en-US" altLang="ko-KR" sz="10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1) Main contact : </a:t>
                      </a:r>
                      <a:endParaRPr kumimoji="0" lang="en-US" altLang="ko-KR" sz="1000" b="0" i="1" u="none" strike="noStrike" kern="1200" cap="none" normalizeH="0" baseline="0" dirty="0">
                        <a:ln>
                          <a:noFill/>
                        </a:ln>
                        <a:solidFill>
                          <a:schemeClr val="bg1">
                            <a:lumMod val="50000"/>
                          </a:schemeClr>
                        </a:solidFill>
                        <a:effectLst/>
                        <a:latin typeface="Calibri" panose="020F0502020204030204" pitchFamily="34" charset="0"/>
                        <a:ea typeface="+mn-ea"/>
                        <a:cs typeface="Calibri" panose="020F0502020204030204" pitchFamily="34" charset="0"/>
                      </a:endParaRPr>
                    </a:p>
                    <a:p>
                      <a:pPr marL="0" marR="0" lvl="0" indent="0" algn="l"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kumimoji="0" lang="en-US" altLang="ko-KR" sz="1000" b="0" i="0" u="none" strike="noStrike" cap="none" normalizeH="0" baseline="0" dirty="0">
                          <a:ln>
                            <a:noFill/>
                          </a:ln>
                          <a:solidFill>
                            <a:schemeClr val="tx1"/>
                          </a:solidFill>
                          <a:effectLst/>
                          <a:latin typeface="Calibri" panose="020F0502020204030204" pitchFamily="34" charset="0"/>
                          <a:ea typeface="+mn-ea"/>
                          <a:cs typeface="Calibri" panose="020F0502020204030204" pitchFamily="34" charset="0"/>
                        </a:rPr>
                        <a:t> 2) Alternative contact  : </a:t>
                      </a:r>
                      <a:endParaRPr kumimoji="0" lang="ko-KR" altLang="ko-KR" sz="1000" b="0" i="1" u="none" strike="noStrike" kern="1200" cap="none" normalizeH="0" baseline="0" dirty="0">
                        <a:ln>
                          <a:noFill/>
                        </a:ln>
                        <a:solidFill>
                          <a:schemeClr val="bg1">
                            <a:lumMod val="50000"/>
                          </a:schemeClr>
                        </a:solidFill>
                        <a:effectLst/>
                        <a:latin typeface="Calibri" panose="020F0502020204030204" pitchFamily="34" charset="0"/>
                        <a:ea typeface="+mn-ea"/>
                        <a:cs typeface="Calibri" panose="020F0502020204030204" pitchFamily="34" charset="0"/>
                      </a:endParaRPr>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zh-CN"/>
                    </a:p>
                  </a:txBody>
                  <a:tcPr marL="5618" marR="5618" marT="0" marB="0"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3136" name="슬라이드 번호 개체 틀 31"/>
          <p:cNvSpPr txBox="1">
            <a:spLocks noGrp="1"/>
          </p:cNvSpPr>
          <p:nvPr>
            <p:ph type="sldNum" sz="quarter" idx="12"/>
          </p:nvPr>
        </p:nvSpPr>
        <p:spPr>
          <a:xfrm>
            <a:off x="4786313" y="8593138"/>
            <a:ext cx="1600200" cy="485775"/>
          </a:xfrm>
          <a:noFill/>
          <a:ln>
            <a:noFill/>
          </a:ln>
        </p:spPr>
        <p:txBody>
          <a:bodyPr anchor="ctr"/>
          <a:lstStyle/>
          <a:p>
            <a:pPr marL="0" indent="0" algn="r" eaLnBrk="1" hangingPunct="1">
              <a:spcBef>
                <a:spcPct val="0"/>
              </a:spcBef>
              <a:buFontTx/>
              <a:buNone/>
            </a:pPr>
            <a:fld id="{9A0DB2DC-4C9A-4742-B13C-FB6460FD3503}" type="slidenum">
              <a:rPr lang="ko-KR" altLang="en-US" sz="1000" b="1" dirty="0">
                <a:solidFill>
                  <a:srgbClr val="898989"/>
                </a:solidFill>
                <a:latin typeface="Calibri" panose="020F0502020204030204" pitchFamily="34" charset="0"/>
                <a:cs typeface="Calibri" panose="020F0502020204030204" pitchFamily="34" charset="0"/>
              </a:rPr>
              <a:t>1</a:t>
            </a:fld>
            <a:r>
              <a:rPr lang="ko-KR" altLang="en-US" sz="1000" b="1" dirty="0">
                <a:solidFill>
                  <a:srgbClr val="898989"/>
                </a:solidFill>
                <a:latin typeface="Calibri" panose="020F0502020204030204" pitchFamily="34" charset="0"/>
                <a:cs typeface="Calibri" panose="020F0502020204030204" pitchFamily="34" charset="0"/>
              </a:rPr>
              <a:t> </a:t>
            </a:r>
            <a:r>
              <a:rPr lang="en-US" altLang="ko-KR" sz="1000" b="1" dirty="0">
                <a:solidFill>
                  <a:srgbClr val="898989"/>
                </a:solidFill>
                <a:latin typeface="Calibri" panose="020F0502020204030204" pitchFamily="34" charset="0"/>
                <a:cs typeface="Calibri" panose="020F0502020204030204" pitchFamily="34" charset="0"/>
              </a:rPr>
              <a:t>of 3</a:t>
            </a:r>
            <a:endParaRPr lang="ko-KR" altLang="en-US" sz="1000" b="1" dirty="0">
              <a:solidFill>
                <a:srgbClr val="898989"/>
              </a:solidFill>
              <a:latin typeface="Calibri" panose="020F0502020204030204" pitchFamily="34" charset="0"/>
              <a:cs typeface="Calibri" panose="020F0502020204030204" pitchFamily="34" charset="0"/>
            </a:endParaRPr>
          </a:p>
        </p:txBody>
      </p:sp>
      <p:graphicFrame>
        <p:nvGraphicFramePr>
          <p:cNvPr id="3137" name="表格 3136"/>
          <p:cNvGraphicFramePr/>
          <p:nvPr>
            <p:extLst>
              <p:ext uri="{D42A27DB-BD31-4B8C-83A1-F6EECF244321}">
                <p14:modId xmlns:p14="http://schemas.microsoft.com/office/powerpoint/2010/main" val="4130442364"/>
              </p:ext>
            </p:extLst>
          </p:nvPr>
        </p:nvGraphicFramePr>
        <p:xfrm>
          <a:off x="238909" y="2493536"/>
          <a:ext cx="6188075" cy="947738"/>
        </p:xfrm>
        <a:graphic>
          <a:graphicData uri="http://schemas.openxmlformats.org/drawingml/2006/table">
            <a:tbl>
              <a:tblPr/>
              <a:tblGrid>
                <a:gridCol w="6188075">
                  <a:extLst>
                    <a:ext uri="{9D8B030D-6E8A-4147-A177-3AD203B41FA5}">
                      <a16:colId xmlns:a16="http://schemas.microsoft.com/office/drawing/2014/main" val="20000"/>
                    </a:ext>
                  </a:extLst>
                </a:gridCol>
              </a:tblGrid>
              <a:tr h="639763">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eaLnBrk="1" latinLnBrk="1" hangingPunct="1">
                        <a:buNone/>
                      </a:pPr>
                      <a:r>
                        <a:rPr lang="en-US" altLang="ko-KR" sz="1200" b="1" dirty="0">
                          <a:solidFill>
                            <a:srgbClr val="0070C0"/>
                          </a:solidFill>
                          <a:latin typeface="Calibri" panose="020F0502020204030204" pitchFamily="34" charset="0"/>
                          <a:ea typeface="Malgun Gothic" panose="020B0503020000020004" pitchFamily="50" charset="-127"/>
                          <a:cs typeface="Calibri" panose="020F0502020204030204" pitchFamily="34" charset="0"/>
                        </a:rPr>
                        <a:t>Ⅰ. PROGRAM </a:t>
                      </a:r>
                      <a:r>
                        <a:rPr lang="en-US" altLang="ko-KR" sz="1200" b="1" i="1" dirty="0">
                          <a:solidFill>
                            <a:srgbClr val="0070C0"/>
                          </a:solidFill>
                          <a:latin typeface="Calibri" panose="020F0502020204030204" pitchFamily="34" charset="0"/>
                          <a:ea typeface="Malgun Gothic" panose="020B0503020000020004" pitchFamily="50" charset="-127"/>
                          <a:cs typeface="Calibri" panose="020F0502020204030204" pitchFamily="34" charset="0"/>
                        </a:rPr>
                        <a:t> </a:t>
                      </a:r>
                      <a:endParaRPr lang="en-US" altLang="ko-KR" sz="1200" b="1" i="1" dirty="0">
                        <a:solidFill>
                          <a:srgbClr val="00B050"/>
                        </a:solidFill>
                        <a:latin typeface="Calibri" panose="020F0502020204030204" pitchFamily="34" charset="0"/>
                        <a:ea typeface="Malgun Gothic" panose="020B0503020000020004" pitchFamily="50" charset="-127"/>
                        <a:cs typeface="Calibri" panose="020F0502020204030204" pitchFamily="34" charset="0"/>
                      </a:endParaRPr>
                    </a:p>
                  </a:txBody>
                  <a:tcPr marL="91434" marR="91434" marT="45791" marB="45791" anchor="ctr">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07975">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eaLnBrk="1" latinLnBrk="1" hangingPunct="1">
                        <a:buNone/>
                      </a:pPr>
                      <a:r>
                        <a:rPr lang="en-US" altLang="ko-KR" sz="1200" b="1" dirty="0">
                          <a:solidFill>
                            <a:srgbClr val="0070C0"/>
                          </a:solidFill>
                          <a:latin typeface="Calibri" panose="020F0502020204030204" pitchFamily="34" charset="0"/>
                          <a:ea typeface="Malgun Gothic" panose="020B0503020000020004" pitchFamily="50" charset="-127"/>
                          <a:cs typeface="Calibri" panose="020F0502020204030204" pitchFamily="34" charset="0"/>
                        </a:rPr>
                        <a:t>Ⅱ. APPLICANT INFORMATION </a:t>
                      </a:r>
                      <a:r>
                        <a:rPr lang="zh-CN" altLang="en-US" sz="1200" b="1" dirty="0">
                          <a:solidFill>
                            <a:srgbClr val="0070C0"/>
                          </a:solidFill>
                          <a:latin typeface="Calibri" panose="020F0502020204030204" pitchFamily="34" charset="0"/>
                          <a:ea typeface="宋体" panose="02010600030101010101" pitchFamily="2" charset="-122"/>
                          <a:cs typeface="Calibri" panose="020F0502020204030204" pitchFamily="34" charset="0"/>
                        </a:rPr>
                        <a:t> </a:t>
                      </a:r>
                      <a:endParaRPr lang="ko-KR" altLang="en-US" sz="1000" dirty="0">
                        <a:solidFill>
                          <a:srgbClr val="C00000"/>
                        </a:solidFill>
                        <a:latin typeface="Calibri" panose="020F0502020204030204" pitchFamily="34" charset="0"/>
                        <a:ea typeface="Malgun Gothic" panose="020B0503020000020004" pitchFamily="50" charset="-127"/>
                        <a:cs typeface="Calibri" panose="020F0502020204030204" pitchFamily="34" charset="0"/>
                      </a:endParaRPr>
                    </a:p>
                  </a:txBody>
                  <a:tcPr marL="91434" marR="91434" marT="45791" marB="45791">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 name="직사각형 11"/>
          <p:cNvSpPr>
            <a:spLocks noChangeArrowheads="1"/>
          </p:cNvSpPr>
          <p:nvPr/>
        </p:nvSpPr>
        <p:spPr bwMode="auto">
          <a:xfrm>
            <a:off x="379413" y="8316913"/>
            <a:ext cx="6011863" cy="246063"/>
          </a:xfrm>
          <a:prstGeom prst="rect">
            <a:avLst/>
          </a:prstGeom>
          <a:noFill/>
          <a:ln w="9525">
            <a:noFill/>
            <a:miter lim="800000"/>
          </a:ln>
        </p:spPr>
        <p:txBody>
          <a:bodyPr>
            <a:spAutoFit/>
          </a:bodyPr>
          <a:lstStyle/>
          <a:p>
            <a:pPr marL="0" marR="0" lvl="0" indent="0" algn="l" defTabSz="914400" rtl="0" eaLnBrk="1" fontAlgn="base" latinLnBrk="1" hangingPunct="1">
              <a:lnSpc>
                <a:spcPct val="100000"/>
              </a:lnSpc>
              <a:spcBef>
                <a:spcPct val="0"/>
              </a:spcBef>
              <a:spcAft>
                <a:spcPct val="0"/>
              </a:spcAft>
              <a:buClrTx/>
              <a:buSzTx/>
              <a:buFontTx/>
              <a:buNone/>
              <a:defRPr/>
            </a:pPr>
            <a:r>
              <a:rPr kumimoji="0" lang="en-US" altLang="ko-KR" sz="1000" b="0" i="1"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Note: Please type in the form in English alphabets or tick(</a:t>
            </a:r>
            <a:r>
              <a:rPr kumimoji="0" lang="en-US" altLang="ko-KR" sz="1000" b="0" i="0"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a:t>
            </a:r>
            <a:r>
              <a:rPr kumimoji="0" lang="en-US" altLang="ko-KR" sz="1000" b="0" i="1"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 ). Do not leave any space blank</a:t>
            </a:r>
            <a:r>
              <a:rPr kumimoji="0" lang="en-US" altLang="ko-KR" sz="1000" b="0" i="1"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a:t>
            </a:r>
            <a:endParaRPr kumimoji="0" lang="ko-KR" altLang="en-US" sz="1000" b="0"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endParaRPr>
          </a:p>
        </p:txBody>
      </p:sp>
      <p:grpSp>
        <p:nvGrpSpPr>
          <p:cNvPr id="3142" name="그룹 2"/>
          <p:cNvGrpSpPr/>
          <p:nvPr/>
        </p:nvGrpSpPr>
        <p:grpSpPr>
          <a:xfrm>
            <a:off x="6350" y="119063"/>
            <a:ext cx="6858000" cy="457200"/>
            <a:chOff x="6350" y="118622"/>
            <a:chExt cx="6858000" cy="457641"/>
          </a:xfrm>
        </p:grpSpPr>
        <p:pic>
          <p:nvPicPr>
            <p:cNvPr id="3143" name="Picture 35"/>
            <p:cNvPicPr preferRelativeResize="0"/>
            <p:nvPr/>
          </p:nvPicPr>
          <p:blipFill>
            <a:blip r:embed="rId5"/>
            <a:srcRect l="356" t="1534" r="356" b="1534"/>
            <a:stretch>
              <a:fillRect/>
            </a:stretch>
          </p:blipFill>
          <p:spPr>
            <a:xfrm>
              <a:off x="5085184" y="118622"/>
              <a:ext cx="1340252" cy="313365"/>
            </a:xfrm>
            <a:prstGeom prst="rect">
              <a:avLst/>
            </a:prstGeom>
            <a:noFill/>
            <a:ln w="9525">
              <a:noFill/>
            </a:ln>
          </p:spPr>
        </p:pic>
        <p:sp>
          <p:nvSpPr>
            <p:cNvPr id="36" name="직사각형 35"/>
            <p:cNvSpPr/>
            <p:nvPr/>
          </p:nvSpPr>
          <p:spPr bwMode="auto">
            <a:xfrm>
              <a:off x="6350" y="504756"/>
              <a:ext cx="6858000" cy="71507"/>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1"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Calibri" panose="020F0502020204030204" pitchFamily="34" charset="0"/>
                <a:cs typeface="Calibri" panose="020F0502020204030204" pitchFamily="34" charset="0"/>
              </a:endParaRPr>
            </a:p>
          </p:txBody>
        </p:sp>
        <p:pic>
          <p:nvPicPr>
            <p:cNvPr id="3145" name="Picture 75" descr="C:\Users\USER\Desktop\인재개발원\인재개발원 로고\인재원마크2.png"/>
            <p:cNvPicPr>
              <a:picLocks noChangeAspect="1"/>
            </p:cNvPicPr>
            <p:nvPr/>
          </p:nvPicPr>
          <p:blipFill>
            <a:blip r:embed="rId6"/>
            <a:srcRect l="17982"/>
            <a:stretch>
              <a:fillRect/>
            </a:stretch>
          </p:blipFill>
          <p:spPr>
            <a:xfrm>
              <a:off x="404813" y="118622"/>
              <a:ext cx="1165793" cy="313365"/>
            </a:xfrm>
            <a:prstGeom prst="rect">
              <a:avLst/>
            </a:prstGeom>
            <a:noFill/>
            <a:ln w="9525">
              <a:noFill/>
            </a:ln>
          </p:spPr>
        </p:pic>
      </p:grpSp>
      <p:pic>
        <p:nvPicPr>
          <p:cNvPr id="14" name="Picture 14" descr="https://citynet-ap.org/wp-content/uploads/2019/11/logo-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74169" y="62075"/>
            <a:ext cx="10223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表格 5121"/>
          <p:cNvGraphicFramePr/>
          <p:nvPr>
            <p:extLst>
              <p:ext uri="{D42A27DB-BD31-4B8C-83A1-F6EECF244321}">
                <p14:modId xmlns:p14="http://schemas.microsoft.com/office/powerpoint/2010/main" val="2626796108"/>
              </p:ext>
            </p:extLst>
          </p:nvPr>
        </p:nvGraphicFramePr>
        <p:xfrm>
          <a:off x="406400" y="1187450"/>
          <a:ext cx="6089650" cy="7398100"/>
        </p:xfrm>
        <a:graphic>
          <a:graphicData uri="http://schemas.openxmlformats.org/drawingml/2006/table">
            <a:tbl>
              <a:tblPr/>
              <a:tblGrid>
                <a:gridCol w="24765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731838">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ctr" eaLnBrk="1" latinLnBrk="1" hangingPunct="1">
                        <a:buNone/>
                      </a:pPr>
                      <a:r>
                        <a:rPr lang="en-US" altLang="ko-KR" sz="1200" dirty="0">
                          <a:latin typeface="Malgun Gothic" panose="020B0503020000020004" pitchFamily="50" charset="-127"/>
                          <a:ea typeface="Malgun Gothic" panose="020B0503020000020004" pitchFamily="50" charset="-127"/>
                        </a:rPr>
                        <a:t>1</a:t>
                      </a:r>
                    </a:p>
                  </a:txBody>
                  <a:tcPr marL="91426" marR="91426" marT="45736" marB="45736" anchor="ctr">
                    <a:lnL>
                      <a:noFill/>
                    </a:lnL>
                    <a:lnR>
                      <a:noFill/>
                    </a:lnR>
                    <a:lnT>
                      <a:noFill/>
                    </a:lnT>
                    <a:lnB>
                      <a:noFill/>
                    </a:lnB>
                    <a:lnTlToBr>
                      <a:noFill/>
                    </a:lnTlToBr>
                    <a:lnBlToTr>
                      <a:noFill/>
                    </a:lnBlToTr>
                    <a:noFill/>
                  </a:tcPr>
                </a:tc>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just" eaLnBrk="1" latinLnBrk="1" hangingPunct="1">
                        <a:lnSpc>
                          <a:spcPct val="150000"/>
                        </a:lnSpc>
                        <a:buNone/>
                      </a:pPr>
                      <a:r>
                        <a:rPr lang="en-US" altLang="ko-KR" sz="1200" dirty="0">
                          <a:latin typeface="Malgun Gothic" panose="020B0503020000020004" pitchFamily="50" charset="-127"/>
                          <a:ea typeface="Malgun Gothic" panose="020B0503020000020004" pitchFamily="50" charset="-127"/>
                        </a:rPr>
                        <a:t>Please state your training goals. How will your participation benefit your career and/or your city/organization? </a:t>
                      </a:r>
                      <a:endParaRPr lang="en-US" altLang="ko-KR" sz="1200" i="1" dirty="0">
                        <a:solidFill>
                          <a:srgbClr val="FF0000"/>
                        </a:solidFill>
                        <a:latin typeface="Malgun Gothic" panose="020B0503020000020004" pitchFamily="50" charset="-127"/>
                        <a:ea typeface="Malgun Gothic" panose="020B0503020000020004" pitchFamily="50" charset="-127"/>
                      </a:endParaRPr>
                    </a:p>
                  </a:txBody>
                  <a:tcPr marL="91426" marR="91426" marT="45736" marB="45736">
                    <a:lnL>
                      <a:noFill/>
                    </a:lnL>
                    <a:lnR>
                      <a:noFill/>
                    </a:lnR>
                    <a:lnT w="6350" cap="flat" cmpd="sng">
                      <a:solidFill>
                        <a:srgbClr val="BFBFBF"/>
                      </a:solidFill>
                      <a:prstDash val="solid"/>
                      <a:headEnd type="none" w="med" len="med"/>
                      <a:tailEnd type="none" w="med" len="med"/>
                    </a:lnT>
                    <a:lnB w="6350" cap="flat" cmpd="sng">
                      <a:solidFill>
                        <a:srgbClr val="BFBFB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63725">
                <a:tc gridSpan="2">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txBody>
                  <a:tcPr marL="91426" marR="91426" marT="45736" marB="45736" anchor="ctr">
                    <a:lnL>
                      <a:noFill/>
                    </a:lnL>
                    <a:lnR>
                      <a:noFill/>
                    </a:lnR>
                    <a:lnT>
                      <a:noFill/>
                    </a:lnT>
                    <a:lnB>
                      <a:noFill/>
                    </a:lnB>
                    <a:lnTlToBr>
                      <a:noFill/>
                    </a:lnTlToBr>
                    <a:lnBlToTr>
                      <a:noFill/>
                    </a:lnBlToTr>
                    <a:noFill/>
                  </a:tcPr>
                </a:tc>
                <a:tc hMerge="1">
                  <a:txBody>
                    <a:bodyPr/>
                    <a:lstStyle/>
                    <a:p>
                      <a:endParaRPr lang="zh-CN"/>
                    </a:p>
                  </a:txBody>
                  <a:tcPr>
                    <a:lnT w="6350" cap="flat" cmpd="sng">
                      <a:solidFill>
                        <a:srgbClr val="BFBFBF"/>
                      </a:solidFill>
                      <a:prstDash val="solid"/>
                      <a:headEnd type="none" w="med" len="med"/>
                      <a:tailEnd type="none" w="med" len="med"/>
                    </a:lnT>
                    <a:lnB w="9525" cap="flat" cmpd="sng">
                      <a:solidFill>
                        <a:srgbClr val="BFBFBF"/>
                      </a:solidFill>
                      <a:prstDash val="solid"/>
                      <a:headEnd type="none" w="med" len="med"/>
                      <a:tailEnd type="none" w="med" len="med"/>
                    </a:lnB>
                  </a:tcPr>
                </a:tc>
                <a:extLst>
                  <a:ext uri="{0D108BD9-81ED-4DB2-BD59-A6C34878D82A}">
                    <a16:rowId xmlns:a16="http://schemas.microsoft.com/office/drawing/2014/main" val="10001"/>
                  </a:ext>
                </a:extLst>
              </a:tr>
              <a:tr h="639762">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ctr" eaLnBrk="1" latinLnBrk="1" hangingPunct="1">
                        <a:buNone/>
                      </a:pPr>
                      <a:r>
                        <a:rPr lang="en-US" altLang="ko-KR" sz="1200" dirty="0">
                          <a:latin typeface="Malgun Gothic" panose="020B0503020000020004" pitchFamily="50" charset="-127"/>
                          <a:ea typeface="Malgun Gothic" panose="020B0503020000020004" pitchFamily="50" charset="-127"/>
                        </a:rPr>
                        <a:t>2</a:t>
                      </a:r>
                    </a:p>
                  </a:txBody>
                  <a:tcPr marL="91426" marR="91426" marT="45736" marB="45736" anchor="ctr">
                    <a:lnL>
                      <a:noFill/>
                    </a:lnL>
                    <a:lnR>
                      <a:noFill/>
                    </a:lnR>
                    <a:lnT>
                      <a:noFill/>
                    </a:lnT>
                    <a:lnB>
                      <a:noFill/>
                    </a:lnB>
                    <a:lnTlToBr>
                      <a:noFill/>
                    </a:lnTlToBr>
                    <a:lnBlToTr>
                      <a:noFill/>
                    </a:lnBlToTr>
                    <a:noFill/>
                  </a:tcPr>
                </a:tc>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just" eaLnBrk="1" latinLnBrk="1" hangingPunct="1">
                        <a:buNone/>
                      </a:pPr>
                      <a:r>
                        <a:rPr lang="en-US" altLang="ko-KR" sz="1200" dirty="0">
                          <a:latin typeface="Malgun Gothic" panose="020B0503020000020004" pitchFamily="50" charset="-127"/>
                          <a:ea typeface="Malgun Gothic" panose="020B0503020000020004" pitchFamily="50" charset="-127"/>
                        </a:rPr>
                        <a:t>Please specify what you would like to learn from the training </a:t>
                      </a:r>
                    </a:p>
                    <a:p>
                      <a:pPr lvl="0" algn="just" eaLnBrk="1" latinLnBrk="1" hangingPunct="1">
                        <a:buNone/>
                      </a:pPr>
                      <a:r>
                        <a:rPr lang="en-US" altLang="ko-KR" sz="1200" dirty="0">
                          <a:latin typeface="Malgun Gothic" panose="020B0503020000020004" pitchFamily="50" charset="-127"/>
                          <a:ea typeface="Malgun Gothic" panose="020B0503020000020004" pitchFamily="50" charset="-127"/>
                        </a:rPr>
                        <a:t>(your learning needs, policy cases you want to know, etc.)</a:t>
                      </a:r>
                    </a:p>
                    <a:p>
                      <a:pPr lvl="0" algn="just" eaLnBrk="1" latinLnBrk="1" hangingPunct="1">
                        <a:buNone/>
                      </a:pPr>
                      <a:r>
                        <a:rPr lang="zh-CN" altLang="en-US" sz="1200" dirty="0">
                          <a:latin typeface="Malgun Gothic" panose="020B0503020000020004" pitchFamily="50" charset="-127"/>
                          <a:ea typeface="Malgun Gothic" panose="020B0503020000020004" pitchFamily="50" charset="-127"/>
                        </a:rPr>
                        <a:t> </a:t>
                      </a:r>
                      <a:endParaRPr lang="en-US" altLang="ko-KR" sz="1200" dirty="0">
                        <a:latin typeface="Malgun Gothic" panose="020B0503020000020004" pitchFamily="50" charset="-127"/>
                        <a:ea typeface="Malgun Gothic" panose="020B0503020000020004" pitchFamily="50" charset="-127"/>
                      </a:endParaRPr>
                    </a:p>
                  </a:txBody>
                  <a:tcPr marL="91426" marR="91426" marT="45736" marB="45736">
                    <a:lnL>
                      <a:noFill/>
                    </a:lnL>
                    <a:lnR>
                      <a:noFill/>
                    </a:lnR>
                    <a:lnT w="9525" cap="flat" cmpd="sng">
                      <a:solidFill>
                        <a:srgbClr val="BFBFBF"/>
                      </a:solidFill>
                      <a:prstDash val="solid"/>
                      <a:headEnd type="none" w="med" len="med"/>
                      <a:tailEnd type="none" w="med" len="med"/>
                    </a:lnT>
                    <a:lnB w="9525" cap="flat" cmpd="sng">
                      <a:solidFill>
                        <a:srgbClr val="BFBFB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98663">
                <a:tc gridSpan="2">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eaLnBrk="1" latinLnBrk="1" hangingPunct="1">
                        <a:buNone/>
                      </a:pPr>
                      <a:r>
                        <a:rPr lang="en-US" altLang="ko-KR" sz="1000" dirty="0">
                          <a:latin typeface="Malgun Gothic" panose="020B0503020000020004" pitchFamily="50" charset="-127"/>
                          <a:ea typeface="Malgun Gothic" panose="020B0503020000020004" pitchFamily="50" charset="-127"/>
                        </a:rPr>
                        <a:t> </a:t>
                      </a:r>
                      <a:endParaRPr kumimoji="0" lang="en-US" altLang="zh-CN" sz="1000" b="0" i="0" u="none" strike="noStrike" kern="1200" cap="none" normalizeH="0" baseline="0" dirty="0">
                        <a:ln>
                          <a:noFill/>
                        </a:ln>
                        <a:solidFill>
                          <a:schemeClr val="tx1"/>
                        </a:solidFill>
                        <a:effectLst/>
                        <a:latin typeface="맑은 고딕" panose="020B0503020000020004" pitchFamily="34" charset="-127"/>
                        <a:ea typeface="맑은 고딕" panose="020B0503020000020004" pitchFamily="34" charset="-127"/>
                        <a:cs typeface="+mn-cs"/>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ko-KR" altLang="en-US" sz="1000" dirty="0">
                        <a:latin typeface="Malgun Gothic" panose="020B0503020000020004" pitchFamily="50" charset="-127"/>
                        <a:ea typeface="Malgun Gothic" panose="020B0503020000020004" pitchFamily="50" charset="-127"/>
                      </a:endParaRPr>
                    </a:p>
                  </a:txBody>
                  <a:tcPr marL="91426" marR="91426" marT="45736" marB="45736" anchor="ctr">
                    <a:lnL>
                      <a:noFill/>
                    </a:lnL>
                    <a:lnR>
                      <a:noFill/>
                    </a:lnR>
                    <a:lnT>
                      <a:noFill/>
                    </a:lnT>
                    <a:lnB>
                      <a:noFill/>
                    </a:lnB>
                    <a:lnTlToBr>
                      <a:noFill/>
                    </a:lnTlToBr>
                    <a:lnBlToTr>
                      <a:noFill/>
                    </a:lnBlToTr>
                    <a:noFill/>
                  </a:tcPr>
                </a:tc>
                <a:tc hMerge="1">
                  <a:txBody>
                    <a:bodyPr/>
                    <a:lstStyle/>
                    <a:p>
                      <a:endParaRPr lang="zh-CN"/>
                    </a:p>
                  </a:txBody>
                  <a:tcPr>
                    <a:lnT w="9525" cap="flat" cmpd="sng">
                      <a:solidFill>
                        <a:srgbClr val="BFBFBF"/>
                      </a:solidFill>
                      <a:prstDash val="solid"/>
                      <a:headEnd type="none" w="med" len="med"/>
                      <a:tailEnd type="none" w="med" len="med"/>
                    </a:lnT>
                    <a:lnB w="9525" cap="flat" cmpd="sng">
                      <a:solidFill>
                        <a:srgbClr val="BFBFBF"/>
                      </a:solidFill>
                      <a:prstDash val="solid"/>
                      <a:headEnd type="none" w="med" len="med"/>
                      <a:tailEnd type="none" w="med" len="med"/>
                    </a:lnB>
                  </a:tcPr>
                </a:tc>
                <a:extLst>
                  <a:ext uri="{0D108BD9-81ED-4DB2-BD59-A6C34878D82A}">
                    <a16:rowId xmlns:a16="http://schemas.microsoft.com/office/drawing/2014/main" val="10003"/>
                  </a:ext>
                </a:extLst>
              </a:tr>
              <a:tr h="641350">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just" eaLnBrk="1" latinLnBrk="1" hangingPunct="1">
                        <a:buNone/>
                      </a:pPr>
                      <a:r>
                        <a:rPr lang="en-US" altLang="ko-KR" sz="1200" dirty="0">
                          <a:latin typeface="Malgun Gothic" panose="020B0503020000020004" pitchFamily="50" charset="-127"/>
                          <a:ea typeface="Malgun Gothic" panose="020B0503020000020004" pitchFamily="50" charset="-127"/>
                        </a:rPr>
                        <a:t>3</a:t>
                      </a:r>
                    </a:p>
                  </a:txBody>
                  <a:tcPr marL="91426" marR="91426" marT="45736" marB="45736" anchor="ctr">
                    <a:lnL>
                      <a:noFill/>
                    </a:lnL>
                    <a:lnR>
                      <a:noFill/>
                    </a:lnR>
                    <a:lnT>
                      <a:noFill/>
                    </a:lnT>
                    <a:lnB>
                      <a:noFill/>
                    </a:lnB>
                    <a:lnTlToBr>
                      <a:noFill/>
                    </a:lnTlToBr>
                    <a:lnBlToTr>
                      <a:noFill/>
                    </a:lnBlToTr>
                    <a:noFill/>
                  </a:tcPr>
                </a:tc>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just" eaLnBrk="1" latinLnBrk="1" hangingPunct="1">
                        <a:buNone/>
                      </a:pPr>
                      <a:r>
                        <a:rPr lang="en-US" altLang="ko-KR" sz="1200" dirty="0">
                          <a:latin typeface="Malgun Gothic" panose="020B0503020000020004" pitchFamily="50" charset="-127"/>
                          <a:ea typeface="Malgun Gothic" panose="020B0503020000020004" pitchFamily="50" charset="-127"/>
                        </a:rPr>
                        <a:t>If there are pending policy issues related with the training subject in your city/organization, what are the main challenges or obstacles? </a:t>
                      </a:r>
                    </a:p>
                  </a:txBody>
                  <a:tcPr marL="91426" marR="91426" marT="45736" marB="45736">
                    <a:lnL>
                      <a:noFill/>
                    </a:lnL>
                    <a:lnR>
                      <a:noFill/>
                    </a:lnR>
                    <a:lnT w="9525" cap="flat" cmpd="sng">
                      <a:solidFill>
                        <a:srgbClr val="BFBFBF"/>
                      </a:solidFill>
                      <a:prstDash val="solid"/>
                      <a:headEnd type="none" w="med" len="med"/>
                      <a:tailEnd type="none" w="med" len="med"/>
                    </a:lnT>
                    <a:lnB w="9525" cap="flat" cmpd="sng">
                      <a:solidFill>
                        <a:srgbClr val="BFBFB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22412">
                <a:tc gridSpan="2">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eaLnBrk="1" latinLnBrk="1" hangingPunct="1">
                        <a:buNone/>
                      </a:pPr>
                      <a:endParaRPr lang="en-US" altLang="ko-KR" sz="1400" dirty="0">
                        <a:latin typeface="Malgun Gothic" panose="020B0503020000020004" pitchFamily="50" charset="-127"/>
                        <a:ea typeface="Malgun Gothic" panose="020B0503020000020004" pitchFamily="50" charset="-127"/>
                      </a:endParaRPr>
                    </a:p>
                    <a:p>
                      <a:pPr lvl="0" eaLnBrk="1" latinLnBrk="1" hangingPunct="1">
                        <a:buNone/>
                      </a:pPr>
                      <a:r>
                        <a:rPr lang="en-US" altLang="ko-KR" sz="1000" dirty="0">
                          <a:latin typeface="Malgun Gothic" panose="020B0503020000020004" pitchFamily="50" charset="-127"/>
                          <a:ea typeface="Malgun Gothic" panose="020B0503020000020004" pitchFamily="50" charset="-127"/>
                        </a:rPr>
                        <a:t> </a:t>
                      </a: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p>
                      <a:pPr lvl="0" eaLnBrk="1" latinLnBrk="1" hangingPunct="1">
                        <a:buNone/>
                      </a:pPr>
                      <a:endParaRPr lang="en-US" altLang="ko-KR" sz="1000" dirty="0">
                        <a:latin typeface="Malgun Gothic" panose="020B0503020000020004" pitchFamily="50" charset="-127"/>
                        <a:ea typeface="Malgun Gothic" panose="020B0503020000020004" pitchFamily="50" charset="-127"/>
                      </a:endParaRPr>
                    </a:p>
                  </a:txBody>
                  <a:tcPr marL="91426" marR="91426" marT="45736" marB="45736" anchor="ctr">
                    <a:lnL>
                      <a:noFill/>
                    </a:lnL>
                    <a:lnR>
                      <a:noFill/>
                    </a:lnR>
                    <a:lnT>
                      <a:noFill/>
                    </a:lnT>
                    <a:lnB>
                      <a:noFill/>
                    </a:lnB>
                    <a:lnTlToBr>
                      <a:noFill/>
                    </a:lnTlToBr>
                    <a:lnBlToTr>
                      <a:noFill/>
                    </a:lnBlToTr>
                    <a:noFill/>
                  </a:tcPr>
                </a:tc>
                <a:tc hMerge="1">
                  <a:txBody>
                    <a:bodyPr/>
                    <a:lstStyle/>
                    <a:p>
                      <a:endParaRPr lang="zh-CN"/>
                    </a:p>
                  </a:txBody>
                  <a:tcPr>
                    <a:lnT w="9525" cap="flat" cmpd="sng">
                      <a:solidFill>
                        <a:srgbClr val="BFBFBF"/>
                      </a:solidFill>
                      <a:prstDash val="solid"/>
                      <a:headEnd type="none" w="med" len="med"/>
                      <a:tailEnd type="none" w="med" len="med"/>
                    </a:lnT>
                  </a:tcPr>
                </a:tc>
                <a:extLst>
                  <a:ext uri="{0D108BD9-81ED-4DB2-BD59-A6C34878D82A}">
                    <a16:rowId xmlns:a16="http://schemas.microsoft.com/office/drawing/2014/main" val="10005"/>
                  </a:ext>
                </a:extLst>
              </a:tr>
            </a:tbl>
          </a:graphicData>
        </a:graphic>
      </p:graphicFrame>
      <p:sp>
        <p:nvSpPr>
          <p:cNvPr id="4137" name="직사각형 24"/>
          <p:cNvSpPr>
            <a:spLocks noChangeArrowheads="1"/>
          </p:cNvSpPr>
          <p:nvPr/>
        </p:nvSpPr>
        <p:spPr bwMode="auto">
          <a:xfrm>
            <a:off x="260350" y="860425"/>
            <a:ext cx="6408738" cy="276225"/>
          </a:xfrm>
          <a:prstGeom prst="rect">
            <a:avLst/>
          </a:prstGeom>
          <a:noFill/>
          <a:ln w="9525">
            <a:noFill/>
            <a:miter lim="800000"/>
          </a:ln>
        </p:spPr>
        <p:txBody>
          <a:bodyPr wrap="square">
            <a:spAutoFit/>
          </a:bodyPr>
          <a:lstStyle/>
          <a:p>
            <a:pPr eaLnBrk="1" latinLnBrk="1" hangingPunct="1"/>
            <a:r>
              <a:rPr lang="en-US" altLang="ko-KR" sz="1200" b="1" dirty="0">
                <a:solidFill>
                  <a:schemeClr val="accent1"/>
                </a:solidFill>
                <a:latin typeface="Malgun Gothic" panose="020B0503020000020004" pitchFamily="50" charset="-127"/>
                <a:ea typeface="Malgun Gothic" panose="020B0503020000020004" pitchFamily="50" charset="-127"/>
              </a:rPr>
              <a:t>III</a:t>
            </a:r>
            <a:r>
              <a:rPr lang="en-US" altLang="ko-KR" sz="1200" b="1" dirty="0">
                <a:solidFill>
                  <a:srgbClr val="0070C0"/>
                </a:solidFill>
                <a:latin typeface="Malgun Gothic" panose="020B0503020000020004" pitchFamily="50" charset="-127"/>
                <a:ea typeface="Malgun Gothic" panose="020B0503020000020004" pitchFamily="50" charset="-127"/>
              </a:rPr>
              <a:t>.  LEARNING NEEDS AND MOTIVATION </a:t>
            </a:r>
            <a:r>
              <a:rPr lang="zh-CN" altLang="en-US" sz="1200" b="1" dirty="0">
                <a:solidFill>
                  <a:srgbClr val="0070C0"/>
                </a:solidFill>
                <a:latin typeface="宋体" panose="02010600030101010101" pitchFamily="2" charset="-122"/>
                <a:ea typeface="宋体" panose="02010600030101010101" pitchFamily="2" charset="-122"/>
              </a:rPr>
              <a:t> </a:t>
            </a:r>
            <a:endParaRPr lang="ko-KR" altLang="en-US" sz="1200" b="1" dirty="0">
              <a:solidFill>
                <a:srgbClr val="0070C0"/>
              </a:solidFill>
              <a:latin typeface="Malgun Gothic" panose="020B0503020000020004" pitchFamily="50" charset="-127"/>
              <a:ea typeface="Malgun Gothic" panose="020B0503020000020004" pitchFamily="50" charset="-127"/>
            </a:endParaRPr>
          </a:p>
        </p:txBody>
      </p:sp>
      <p:sp>
        <p:nvSpPr>
          <p:cNvPr id="5139" name="슬라이드 번호 개체 틀 31"/>
          <p:cNvSpPr txBox="1"/>
          <p:nvPr/>
        </p:nvSpPr>
        <p:spPr>
          <a:xfrm>
            <a:off x="4786313" y="8643938"/>
            <a:ext cx="1600200" cy="485775"/>
          </a:xfrm>
          <a:prstGeom prst="rect">
            <a:avLst/>
          </a:prstGeom>
          <a:noFill/>
          <a:ln w="9525">
            <a:noFill/>
          </a:ln>
        </p:spPr>
        <p:txBody>
          <a:bodyPr anchor="ctr"/>
          <a:lst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algun Gothic" panose="020B0503020000020004" pitchFamily="50" charset="-127"/>
                <a:ea typeface="Malgun Gothic" panose="020B0503020000020004" pitchFamily="50" charset="-127"/>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algun Gothic" panose="020B0503020000020004" pitchFamily="50" charset="-127"/>
                <a:ea typeface="Malgun Gothic" panose="020B0503020000020004" pitchFamily="50" charset="-127"/>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algun Gothic" panose="020B0503020000020004" pitchFamily="50" charset="-127"/>
                <a:ea typeface="Malgun Gothic" panose="020B0503020000020004" pitchFamily="50" charset="-127"/>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5pPr>
          </a:lstStyle>
          <a:p>
            <a:pPr marL="0" lvl="0" indent="0" algn="r" eaLnBrk="1" hangingPunct="1">
              <a:spcBef>
                <a:spcPct val="0"/>
              </a:spcBef>
              <a:buFontTx/>
              <a:buNone/>
            </a:pPr>
            <a:fld id="{9A0DB2DC-4C9A-4742-B13C-FB6460FD3503}" type="slidenum">
              <a:rPr lang="ko-KR" altLang="en-US" sz="1000" b="1" dirty="0">
                <a:solidFill>
                  <a:srgbClr val="898989"/>
                </a:solidFill>
              </a:rPr>
              <a:t>2</a:t>
            </a:fld>
            <a:r>
              <a:rPr lang="ko-KR" altLang="en-US" sz="1000" b="1" dirty="0">
                <a:solidFill>
                  <a:srgbClr val="898989"/>
                </a:solidFill>
              </a:rPr>
              <a:t> </a:t>
            </a:r>
            <a:r>
              <a:rPr lang="en-US" altLang="ko-KR" sz="1000" b="1" dirty="0">
                <a:solidFill>
                  <a:srgbClr val="898989"/>
                </a:solidFill>
              </a:rPr>
              <a:t>of 3</a:t>
            </a:r>
            <a:endParaRPr lang="ko-KR" altLang="en-US" sz="1000" b="1" dirty="0">
              <a:solidFill>
                <a:srgbClr val="898989"/>
              </a:solidFill>
            </a:endParaRPr>
          </a:p>
        </p:txBody>
      </p:sp>
      <p:grpSp>
        <p:nvGrpSpPr>
          <p:cNvPr id="5140" name="그룹 9"/>
          <p:cNvGrpSpPr/>
          <p:nvPr/>
        </p:nvGrpSpPr>
        <p:grpSpPr>
          <a:xfrm>
            <a:off x="6350" y="119063"/>
            <a:ext cx="6858000" cy="457200"/>
            <a:chOff x="6350" y="118622"/>
            <a:chExt cx="6858000" cy="457641"/>
          </a:xfrm>
        </p:grpSpPr>
        <p:pic>
          <p:nvPicPr>
            <p:cNvPr id="5141" name="Picture 35"/>
            <p:cNvPicPr preferRelativeResize="0"/>
            <p:nvPr/>
          </p:nvPicPr>
          <p:blipFill>
            <a:blip r:embed="rId2"/>
            <a:srcRect l="356" t="1534" r="356" b="1534"/>
            <a:stretch>
              <a:fillRect/>
            </a:stretch>
          </p:blipFill>
          <p:spPr>
            <a:xfrm>
              <a:off x="5085184" y="118622"/>
              <a:ext cx="1340252" cy="313365"/>
            </a:xfrm>
            <a:prstGeom prst="rect">
              <a:avLst/>
            </a:prstGeom>
            <a:noFill/>
            <a:ln w="9525">
              <a:noFill/>
            </a:ln>
          </p:spPr>
        </p:pic>
        <p:sp>
          <p:nvSpPr>
            <p:cNvPr id="12" name="직사각형 11"/>
            <p:cNvSpPr/>
            <p:nvPr/>
          </p:nvSpPr>
          <p:spPr bwMode="auto">
            <a:xfrm>
              <a:off x="6350" y="504756"/>
              <a:ext cx="6858000" cy="71507"/>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1"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ea"/>
                <a:ea typeface="+mn-ea"/>
                <a:cs typeface="+mn-cs"/>
              </a:endParaRPr>
            </a:p>
          </p:txBody>
        </p:sp>
        <p:pic>
          <p:nvPicPr>
            <p:cNvPr id="5143" name="Picture 75" descr="C:\Users\USER\Desktop\인재개발원\인재개발원 로고\인재원마크2.png"/>
            <p:cNvPicPr>
              <a:picLocks noChangeAspect="1"/>
            </p:cNvPicPr>
            <p:nvPr/>
          </p:nvPicPr>
          <p:blipFill>
            <a:blip r:embed="rId3"/>
            <a:srcRect l="17982"/>
            <a:stretch>
              <a:fillRect/>
            </a:stretch>
          </p:blipFill>
          <p:spPr>
            <a:xfrm>
              <a:off x="404813" y="118622"/>
              <a:ext cx="1165793" cy="313365"/>
            </a:xfrm>
            <a:prstGeom prst="rect">
              <a:avLst/>
            </a:prstGeom>
            <a:noFill/>
            <a:ln w="9525">
              <a:noFill/>
            </a:ln>
          </p:spPr>
        </p:pic>
      </p:grpSp>
      <p:pic>
        <p:nvPicPr>
          <p:cNvPr id="9" name="Picture 14" descr="https://citynet-ap.org/wp-content/uploads/2019/11/logo-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4169" y="62075"/>
            <a:ext cx="10223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表格 6145"/>
          <p:cNvGraphicFramePr/>
          <p:nvPr>
            <p:extLst>
              <p:ext uri="{D42A27DB-BD31-4B8C-83A1-F6EECF244321}">
                <p14:modId xmlns:p14="http://schemas.microsoft.com/office/powerpoint/2010/main" val="3904127144"/>
              </p:ext>
            </p:extLst>
          </p:nvPr>
        </p:nvGraphicFramePr>
        <p:xfrm>
          <a:off x="292100" y="1187624"/>
          <a:ext cx="6286500" cy="762000"/>
        </p:xfrm>
        <a:graphic>
          <a:graphicData uri="http://schemas.openxmlformats.org/drawingml/2006/table">
            <a:tbl>
              <a:tblPr/>
              <a:tblGrid>
                <a:gridCol w="6286500">
                  <a:extLst>
                    <a:ext uri="{9D8B030D-6E8A-4147-A177-3AD203B41FA5}">
                      <a16:colId xmlns:a16="http://schemas.microsoft.com/office/drawing/2014/main" val="20000"/>
                    </a:ext>
                  </a:extLst>
                </a:gridCol>
              </a:tblGrid>
              <a:tr h="762000">
                <a:tc>
                  <a:txBody>
                    <a:bodyPr/>
                    <a:lstStyle>
                      <a:lvl1pPr marL="0" lvl="0" indent="0" algn="l" defTabSz="914400" rtl="0" eaLnBrk="0" fontAlgn="base" latinLnBrk="1" hangingPunct="0">
                        <a:lnSpc>
                          <a:spcPct val="100000"/>
                        </a:lnSpc>
                        <a:spcBef>
                          <a:spcPct val="0"/>
                        </a:spcBef>
                        <a:spcAft>
                          <a:spcPct val="0"/>
                        </a:spcAft>
                        <a:buNone/>
                        <a:defRPr sz="1800" b="0" i="0" u="none" kern="1200" baseline="0">
                          <a:solidFill>
                            <a:schemeClr val="tx1"/>
                          </a:solidFill>
                          <a:latin typeface="Gulim" panose="020B0600000101010101" pitchFamily="50" charset="-127"/>
                          <a:ea typeface="Gulim" panose="020B0600000101010101" pitchFamily="50" charset="-127"/>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ulim" panose="020B0600000101010101" pitchFamily="50" charset="-127"/>
                          <a:ea typeface="Gulim" panose="020B0600000101010101" pitchFamily="50" charset="-127"/>
                          <a:cs typeface="+mn-cs"/>
                        </a:defRPr>
                      </a:lvl5pPr>
                    </a:lstStyle>
                    <a:p>
                      <a:pPr lvl="0" algn="ctr" eaLnBrk="1" latinLnBrk="1" hangingPunct="1">
                        <a:buNone/>
                      </a:pPr>
                      <a:r>
                        <a:rPr lang="en-US" altLang="ko-KR" sz="2500" b="1" dirty="0">
                          <a:solidFill>
                            <a:srgbClr val="0070C0"/>
                          </a:solidFill>
                          <a:latin typeface="Calibri" panose="020F0502020204030204" pitchFamily="34" charset="0"/>
                          <a:ea typeface="Malgun Gothic" panose="020B0503020000020004" pitchFamily="50" charset="-127"/>
                          <a:cs typeface="Calibri" panose="020F0502020204030204" pitchFamily="34" charset="0"/>
                        </a:rPr>
                        <a:t>APPLICANT‘S RESPONSIBILITIES</a:t>
                      </a:r>
                    </a:p>
                    <a:p>
                      <a:pPr lvl="0" algn="ctr" eaLnBrk="1" latinLnBrk="1" hangingPunct="1">
                        <a:buNone/>
                      </a:pPr>
                      <a:r>
                        <a:rPr lang="zh-CN" altLang="en-US" sz="2500" b="1" dirty="0">
                          <a:solidFill>
                            <a:srgbClr val="0070C0"/>
                          </a:solidFill>
                          <a:latin typeface="Calibri" panose="020F0502020204030204" pitchFamily="34" charset="0"/>
                          <a:ea typeface="Malgun Gothic" panose="020B0503020000020004" pitchFamily="50" charset="-127"/>
                          <a:cs typeface="Calibri" panose="020F0502020204030204" pitchFamily="34" charset="0"/>
                        </a:rPr>
                        <a:t> </a:t>
                      </a:r>
                      <a:endParaRPr lang="ko-KR" altLang="ko-KR" sz="2500" dirty="0">
                        <a:solidFill>
                          <a:srgbClr val="0070C0"/>
                        </a:solidFill>
                        <a:latin typeface="Calibri" panose="020F0502020204030204" pitchFamily="34" charset="0"/>
                        <a:ea typeface="Malgun Gothic" panose="020B0503020000020004" pitchFamily="50" charset="-127"/>
                        <a:cs typeface="Calibri" panose="020F0502020204030204" pitchFamily="34" charset="0"/>
                      </a:endParaRPr>
                    </a:p>
                  </a:txBody>
                  <a:tcPr marL="114300" marR="114300" marT="0" marB="0">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148" name="직사각형 23"/>
          <p:cNvSpPr/>
          <p:nvPr/>
        </p:nvSpPr>
        <p:spPr>
          <a:xfrm>
            <a:off x="557213" y="7602538"/>
            <a:ext cx="6000750" cy="1246187"/>
          </a:xfrm>
          <a:prstGeom prst="rect">
            <a:avLst/>
          </a:prstGeom>
          <a:noFill/>
          <a:ln w="9525">
            <a:noFill/>
          </a:ln>
        </p:spPr>
        <p:txBody>
          <a:bodyPr>
            <a:spAutoFit/>
          </a:bodyPr>
          <a:lst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algun Gothic" panose="020B0503020000020004" pitchFamily="50" charset="-127"/>
                <a:ea typeface="Malgun Gothic" panose="020B0503020000020004" pitchFamily="50" charset="-127"/>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algun Gothic" panose="020B0503020000020004" pitchFamily="50" charset="-127"/>
                <a:ea typeface="Malgun Gothic" panose="020B0503020000020004" pitchFamily="50" charset="-127"/>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algun Gothic" panose="020B0503020000020004" pitchFamily="50" charset="-127"/>
                <a:ea typeface="Malgun Gothic" panose="020B0503020000020004" pitchFamily="50" charset="-127"/>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5pPr>
          </a:lstStyle>
          <a:p>
            <a:pPr marL="0" lvl="0" indent="0" eaLnBrk="1" hangingPunct="1">
              <a:spcBef>
                <a:spcPct val="0"/>
              </a:spcBef>
              <a:buFontTx/>
              <a:buNone/>
            </a:pPr>
            <a:r>
              <a:rPr lang="en-US" altLang="ko-KR" sz="1500" dirty="0">
                <a:latin typeface="Calibri" panose="020F0502020204030204" pitchFamily="34" charset="0"/>
                <a:ea typeface="Arial Unicode MS" pitchFamily="50" charset="-127"/>
                <a:cs typeface="Calibri" panose="020F0502020204030204" pitchFamily="34" charset="0"/>
              </a:rPr>
              <a:t>Date (dd/mm/yyyy)            </a:t>
            </a:r>
          </a:p>
          <a:p>
            <a:pPr marL="0" lvl="0" indent="0" eaLnBrk="1" hangingPunct="1">
              <a:spcBef>
                <a:spcPct val="0"/>
              </a:spcBef>
              <a:buFontTx/>
              <a:buNone/>
            </a:pPr>
            <a:endParaRPr lang="en-US" altLang="ko-KR" sz="1500" dirty="0">
              <a:latin typeface="Calibri" panose="020F0502020204030204" pitchFamily="34" charset="0"/>
              <a:ea typeface="Arial Unicode MS" pitchFamily="50" charset="-127"/>
              <a:cs typeface="Calibri" panose="020F0502020204030204" pitchFamily="34" charset="0"/>
            </a:endParaRPr>
          </a:p>
          <a:p>
            <a:pPr marL="0" lvl="0" indent="0" eaLnBrk="1" hangingPunct="1">
              <a:spcBef>
                <a:spcPct val="0"/>
              </a:spcBef>
              <a:buFontTx/>
              <a:buNone/>
            </a:pPr>
            <a:r>
              <a:rPr lang="en-US" altLang="ko-KR" sz="1500" dirty="0">
                <a:latin typeface="Calibri" panose="020F0502020204030204" pitchFamily="34" charset="0"/>
                <a:ea typeface="Arial Unicode MS" pitchFamily="50" charset="-127"/>
                <a:cs typeface="Calibri" panose="020F0502020204030204" pitchFamily="34" charset="0"/>
              </a:rPr>
              <a:t>Name of Applicant  </a:t>
            </a:r>
          </a:p>
          <a:p>
            <a:pPr marL="0" lvl="0" indent="0" eaLnBrk="1" hangingPunct="1">
              <a:spcBef>
                <a:spcPct val="0"/>
              </a:spcBef>
              <a:buFontTx/>
              <a:buNone/>
            </a:pPr>
            <a:endParaRPr lang="en-US" altLang="ko-KR" sz="1500" dirty="0">
              <a:latin typeface="Calibri" panose="020F0502020204030204" pitchFamily="34" charset="0"/>
              <a:ea typeface="Arial Unicode MS" pitchFamily="50" charset="-127"/>
              <a:cs typeface="Calibri" panose="020F0502020204030204" pitchFamily="34" charset="0"/>
            </a:endParaRPr>
          </a:p>
          <a:p>
            <a:pPr marL="0" lvl="0" indent="0" eaLnBrk="1" hangingPunct="1">
              <a:spcBef>
                <a:spcPct val="0"/>
              </a:spcBef>
              <a:buFontTx/>
              <a:buNone/>
            </a:pPr>
            <a:r>
              <a:rPr lang="en-US" altLang="ko-KR" sz="1500" dirty="0">
                <a:latin typeface="Calibri" panose="020F0502020204030204" pitchFamily="34" charset="0"/>
                <a:ea typeface="Arial Unicode MS" pitchFamily="50" charset="-127"/>
                <a:cs typeface="Calibri" panose="020F0502020204030204" pitchFamily="34" charset="0"/>
              </a:rPr>
              <a:t>Signature </a:t>
            </a:r>
            <a:endParaRPr lang="ko-KR" altLang="en-US" sz="1500" dirty="0">
              <a:latin typeface="Calibri" panose="020F0502020204030204" pitchFamily="34" charset="0"/>
              <a:ea typeface="Arial Unicode MS" pitchFamily="50" charset="-127"/>
              <a:cs typeface="Calibri" panose="020F0502020204030204" pitchFamily="34" charset="0"/>
            </a:endParaRPr>
          </a:p>
        </p:txBody>
      </p:sp>
      <p:sp>
        <p:nvSpPr>
          <p:cNvPr id="6149" name="슬라이드 번호 개체 틀 31"/>
          <p:cNvSpPr txBox="1"/>
          <p:nvPr/>
        </p:nvSpPr>
        <p:spPr>
          <a:xfrm>
            <a:off x="4786313" y="8643938"/>
            <a:ext cx="1600200" cy="485775"/>
          </a:xfrm>
          <a:prstGeom prst="rect">
            <a:avLst/>
          </a:prstGeom>
          <a:noFill/>
          <a:ln w="9525">
            <a:noFill/>
          </a:ln>
        </p:spPr>
        <p:txBody>
          <a:bodyPr anchor="ctr"/>
          <a:lst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algun Gothic" panose="020B0503020000020004" pitchFamily="50" charset="-127"/>
                <a:ea typeface="Malgun Gothic" panose="020B0503020000020004" pitchFamily="50" charset="-127"/>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algun Gothic" panose="020B0503020000020004" pitchFamily="50" charset="-127"/>
                <a:ea typeface="Malgun Gothic" panose="020B0503020000020004" pitchFamily="50" charset="-127"/>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algun Gothic" panose="020B0503020000020004" pitchFamily="50" charset="-127"/>
                <a:ea typeface="Malgun Gothic" panose="020B0503020000020004" pitchFamily="50" charset="-127"/>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algun Gothic" panose="020B0503020000020004" pitchFamily="50" charset="-127"/>
                <a:ea typeface="Malgun Gothic" panose="020B0503020000020004" pitchFamily="50" charset="-127"/>
                <a:cs typeface="+mn-cs"/>
              </a:defRPr>
            </a:lvl5pPr>
          </a:lstStyle>
          <a:p>
            <a:pPr marL="0" lvl="0" indent="0" algn="r" eaLnBrk="1" hangingPunct="1">
              <a:spcBef>
                <a:spcPct val="0"/>
              </a:spcBef>
              <a:buFontTx/>
              <a:buNone/>
            </a:pPr>
            <a:fld id="{9A0DB2DC-4C9A-4742-B13C-FB6460FD3503}" type="slidenum">
              <a:rPr lang="ko-KR" altLang="en-US" sz="1000" b="1" dirty="0">
                <a:solidFill>
                  <a:srgbClr val="898989"/>
                </a:solidFill>
                <a:latin typeface="Calibri" panose="020F0502020204030204" pitchFamily="34" charset="0"/>
                <a:cs typeface="Calibri" panose="020F0502020204030204" pitchFamily="34" charset="0"/>
              </a:rPr>
              <a:t>3</a:t>
            </a:fld>
            <a:r>
              <a:rPr lang="ko-KR" altLang="en-US" sz="1000" b="1" dirty="0">
                <a:solidFill>
                  <a:srgbClr val="898989"/>
                </a:solidFill>
                <a:latin typeface="Calibri" panose="020F0502020204030204" pitchFamily="34" charset="0"/>
                <a:cs typeface="Calibri" panose="020F0502020204030204" pitchFamily="34" charset="0"/>
              </a:rPr>
              <a:t> </a:t>
            </a:r>
            <a:r>
              <a:rPr lang="en-US" altLang="ko-KR" sz="1000" b="1" dirty="0">
                <a:solidFill>
                  <a:srgbClr val="898989"/>
                </a:solidFill>
                <a:latin typeface="Calibri" panose="020F0502020204030204" pitchFamily="34" charset="0"/>
                <a:cs typeface="Calibri" panose="020F0502020204030204" pitchFamily="34" charset="0"/>
              </a:rPr>
              <a:t>of 3.</a:t>
            </a:r>
            <a:endParaRPr lang="ko-KR" altLang="en-US" sz="1000" b="1" dirty="0">
              <a:solidFill>
                <a:srgbClr val="898989"/>
              </a:solidFill>
              <a:latin typeface="Calibri" panose="020F0502020204030204" pitchFamily="34" charset="0"/>
              <a:cs typeface="Calibri" panose="020F0502020204030204" pitchFamily="34" charset="0"/>
            </a:endParaRPr>
          </a:p>
        </p:txBody>
      </p:sp>
      <p:grpSp>
        <p:nvGrpSpPr>
          <p:cNvPr id="6150" name="그룹 11"/>
          <p:cNvGrpSpPr/>
          <p:nvPr/>
        </p:nvGrpSpPr>
        <p:grpSpPr>
          <a:xfrm>
            <a:off x="6350" y="119063"/>
            <a:ext cx="6858000" cy="457200"/>
            <a:chOff x="6350" y="118622"/>
            <a:chExt cx="6858000" cy="457641"/>
          </a:xfrm>
        </p:grpSpPr>
        <p:pic>
          <p:nvPicPr>
            <p:cNvPr id="6152" name="Picture 35"/>
            <p:cNvPicPr preferRelativeResize="0"/>
            <p:nvPr/>
          </p:nvPicPr>
          <p:blipFill>
            <a:blip r:embed="rId2"/>
            <a:srcRect l="356" t="1534" r="356" b="1534"/>
            <a:stretch>
              <a:fillRect/>
            </a:stretch>
          </p:blipFill>
          <p:spPr>
            <a:xfrm>
              <a:off x="5085184" y="118622"/>
              <a:ext cx="1340252" cy="313365"/>
            </a:xfrm>
            <a:prstGeom prst="rect">
              <a:avLst/>
            </a:prstGeom>
            <a:noFill/>
            <a:ln w="9525">
              <a:noFill/>
            </a:ln>
          </p:spPr>
        </p:pic>
        <p:sp>
          <p:nvSpPr>
            <p:cNvPr id="15" name="직사각형 14"/>
            <p:cNvSpPr/>
            <p:nvPr/>
          </p:nvSpPr>
          <p:spPr bwMode="auto">
            <a:xfrm>
              <a:off x="6350" y="504756"/>
              <a:ext cx="6858000" cy="71507"/>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1"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Calibri" panose="020F0502020204030204" pitchFamily="34" charset="0"/>
                <a:cs typeface="Calibri" panose="020F0502020204030204" pitchFamily="34" charset="0"/>
              </a:endParaRPr>
            </a:p>
          </p:txBody>
        </p:sp>
        <p:pic>
          <p:nvPicPr>
            <p:cNvPr id="6154" name="Picture 75" descr="C:\Users\USER\Desktop\인재개발원\인재개발원 로고\인재원마크2.png"/>
            <p:cNvPicPr>
              <a:picLocks noChangeAspect="1"/>
            </p:cNvPicPr>
            <p:nvPr/>
          </p:nvPicPr>
          <p:blipFill>
            <a:blip r:embed="rId3"/>
            <a:srcRect l="17982"/>
            <a:stretch>
              <a:fillRect/>
            </a:stretch>
          </p:blipFill>
          <p:spPr>
            <a:xfrm>
              <a:off x="404813" y="118622"/>
              <a:ext cx="1165793" cy="313365"/>
            </a:xfrm>
            <a:prstGeom prst="rect">
              <a:avLst/>
            </a:prstGeom>
            <a:noFill/>
            <a:ln w="9525">
              <a:noFill/>
            </a:ln>
          </p:spPr>
        </p:pic>
      </p:grpSp>
      <p:sp>
        <p:nvSpPr>
          <p:cNvPr id="10" name="Rectangle 1"/>
          <p:cNvSpPr>
            <a:spLocks noChangeArrowheads="1"/>
          </p:cNvSpPr>
          <p:nvPr/>
        </p:nvSpPr>
        <p:spPr bwMode="auto">
          <a:xfrm>
            <a:off x="485775" y="1789513"/>
            <a:ext cx="6143625" cy="5301451"/>
          </a:xfrm>
          <a:prstGeom prst="rect">
            <a:avLst/>
          </a:prstGeom>
          <a:noFill/>
          <a:ln w="9525">
            <a:noFill/>
            <a:miter lim="800000"/>
          </a:ln>
          <a:effectLst/>
        </p:spPr>
        <p:txBody>
          <a:bodyPr anchor="ctr">
            <a:spAutoFit/>
          </a:bodyPr>
          <a:lstStyle/>
          <a:p>
            <a:pPr algn="just" defTabSz="914400" eaLnBrk="1" latinLnBrk="1" hangingPunct="1">
              <a:lnSpc>
                <a:spcPct val="150000"/>
              </a:lnSpc>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rPr>
              <a:t>As a</a:t>
            </a:r>
            <a:r>
              <a:rPr lang="ko-KR" altLang="en-US" sz="1400" dirty="0">
                <a:solidFill>
                  <a:srgbClr val="000000"/>
                </a:solidFill>
                <a:latin typeface="Calibri" panose="020F0502020204030204" pitchFamily="34" charset="0"/>
                <a:ea typeface="Malgun Gothic" panose="020B0503020000020004" pitchFamily="50" charset="-127"/>
                <a:cs typeface="Calibri" panose="020F0502020204030204" pitchFamily="34" charset="0"/>
              </a:rPr>
              <a:t> </a:t>
            </a:r>
            <a:r>
              <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rPr>
              <a:t>participant, I agree:</a:t>
            </a:r>
          </a:p>
          <a:p>
            <a:pPr algn="just" defTabSz="914400" eaLnBrk="1" latinLnBrk="1" hangingPunct="1">
              <a:lnSpc>
                <a:spcPct val="150000"/>
              </a:lnSpc>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zh-CN" sz="1400" dirty="0">
                <a:solidFill>
                  <a:srgbClr val="000000"/>
                </a:solidFill>
                <a:latin typeface="Calibri" panose="020F0502020204030204" pitchFamily="34" charset="0"/>
                <a:ea typeface="宋体" panose="02010600030101010101" pitchFamily="2" charset="-122"/>
                <a:cs typeface="Calibri" panose="020F0502020204030204" pitchFamily="34" charset="0"/>
              </a:rPr>
              <a:t> </a:t>
            </a:r>
            <a:endParaRPr lang="en-US" altLang="ko-KR" sz="1400" dirty="0">
              <a:latin typeface="Calibri" panose="020F0502020204030204" pitchFamily="34" charset="0"/>
              <a:ea typeface="Malgun Gothic" panose="020B0503020000020004" pitchFamily="50" charset="-127"/>
              <a:cs typeface="Calibri" panose="020F0502020204030204" pitchFamily="34" charset="0"/>
            </a:endParaRPr>
          </a:p>
          <a:p>
            <a:pPr algn="just" defTabSz="914400" eaLnBrk="1" latinLnBrk="1" hangingPunct="1">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endParaRPr>
          </a:p>
          <a:p>
            <a:pPr algn="just" defTabSz="914400" eaLnBrk="1" latinLnBrk="1" hangingPunct="1">
              <a:buAutoNum type="arabicParenR"/>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rPr>
              <a:t>To follow and prepare the online training program to the best of my ability and abide by the rules of the SHRDC during the training program;</a:t>
            </a:r>
          </a:p>
          <a:p>
            <a:pPr algn="just" defTabSz="914400" eaLnBrk="1" latinLnBrk="1" hangingPunct="1">
              <a:buAutoNum type="arabicParenR"/>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lang="en-US" altLang="ko-KR" sz="1400" dirty="0">
              <a:latin typeface="Calibri" panose="020F0502020204030204" pitchFamily="34" charset="0"/>
              <a:cs typeface="Calibri" panose="020F0502020204030204" pitchFamily="34" charset="0"/>
            </a:endParaRPr>
          </a:p>
          <a:p>
            <a:pPr defTabSz="914400" eaLnBrk="1" latinLnBrk="1" hangingPunct="1">
              <a:buAutoNum type="arabicParenR" startAt="2"/>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latin typeface="Calibri" panose="020F0502020204030204" pitchFamily="34" charset="0"/>
                <a:cs typeface="Calibri" panose="020F0502020204030204" pitchFamily="34" charset="0"/>
              </a:rPr>
              <a:t>To notify SHRDC three days in advance before training starts when it is impossible to attend training and to consult with SHRDC where it is necessary to stop learning after training starts for justifiable reasons. </a:t>
            </a:r>
          </a:p>
          <a:p>
            <a:pPr defTabSz="914400" eaLnBrk="1" latinLnBrk="1" hangingPunct="1">
              <a:buAutoNum type="arabicParenR" startAt="2"/>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lang="en-US" altLang="ko-KR" sz="1400" dirty="0">
              <a:latin typeface="Calibri" panose="020F0502020204030204" pitchFamily="34" charset="0"/>
              <a:cs typeface="Calibri" panose="020F0502020204030204" pitchFamily="34" charset="0"/>
            </a:endParaRPr>
          </a:p>
          <a:p>
            <a:pPr defTabSz="914400" eaLnBrk="1" latinLnBrk="1" hangingPunct="1">
              <a:buAutoNum type="arabicParenR" startAt="3"/>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latin typeface="Calibri" panose="020F0502020204030204" pitchFamily="34" charset="0"/>
                <a:cs typeface="Calibri" panose="020F0502020204030204" pitchFamily="34" charset="0"/>
              </a:rPr>
              <a:t>To accept that if I fail to meet the completion criteria of SHRDC including not submitting assignment of online training or attending real-time live session, I will not be able to receive a certificate of completion and apply to training programs held by SHRDC for the next 5 years. </a:t>
            </a:r>
          </a:p>
          <a:p>
            <a:pPr defTabSz="914400" eaLnBrk="1" latinLnBrk="1" hangingPunct="1">
              <a:buAutoNum type="arabicParenR" startAt="3"/>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endParaRPr>
          </a:p>
          <a:p>
            <a:pPr algn="just" defTabSz="914400" eaLnBrk="1" latinLnBrk="1" hangingPunct="1">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rPr>
              <a:t>4) To accept that the SHRDC shall reserve the rights for the materials that have been generated &amp; submitted for the training purpose; </a:t>
            </a:r>
          </a:p>
          <a:p>
            <a:pPr algn="just" defTabSz="914400" eaLnBrk="1" latinLnBrk="1" hangingPunct="1">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lang="en-US" altLang="ko-KR" sz="1400" dirty="0">
              <a:solidFill>
                <a:srgbClr val="000000"/>
              </a:solidFill>
              <a:latin typeface="Calibri" panose="020F0502020204030204" pitchFamily="34" charset="0"/>
              <a:ea typeface="Malgun Gothic" panose="020B0503020000020004" pitchFamily="50" charset="-127"/>
              <a:cs typeface="Calibri" panose="020F0502020204030204" pitchFamily="34" charset="0"/>
            </a:endParaRPr>
          </a:p>
          <a:p>
            <a:pPr algn="just" defTabSz="914400" eaLnBrk="1" latinLnBrk="1" hangingPunct="1">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latin typeface="Calibri" panose="020F0502020204030204" pitchFamily="34" charset="0"/>
                <a:ea typeface="Malgun Gothic" panose="020B0503020000020004" pitchFamily="50" charset="-127"/>
                <a:cs typeface="Calibri" panose="020F0502020204030204" pitchFamily="34" charset="0"/>
              </a:rPr>
              <a:t>5) To understand that any acts of unauthorized changes, reproduction, distribution and adaptation of contents provided by the SHRDC shall be prohibited and subject to punishment in accordance with related laws and regulations.</a:t>
            </a:r>
          </a:p>
          <a:p>
            <a:pPr algn="just" defTabSz="914400" eaLnBrk="1" latinLnBrk="1" hangingPunct="1">
              <a:spcAft>
                <a:spcPts val="300"/>
              </a:spcAft>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r>
              <a:rPr lang="en-US" altLang="ko-KR" sz="1400" dirty="0">
                <a:latin typeface="Calibri" panose="020F0502020204030204" pitchFamily="34" charset="0"/>
                <a:ea typeface="Malgun Gothic" panose="020B0503020000020004" pitchFamily="50" charset="-127"/>
                <a:cs typeface="Calibri" panose="020F0502020204030204" pitchFamily="34" charset="0"/>
              </a:rPr>
              <a:t> </a:t>
            </a:r>
            <a:endParaRPr lang="ko-KR" altLang="ko-KR" sz="1400" dirty="0">
              <a:latin typeface="Calibri" panose="020F0502020204030204" pitchFamily="34" charset="0"/>
              <a:ea typeface="Malgun Gothic" panose="020B0503020000020004" pitchFamily="50" charset="-127"/>
              <a:cs typeface="Calibri" panose="020F0502020204030204" pitchFamily="34" charset="0"/>
            </a:endParaRPr>
          </a:p>
          <a:p>
            <a:pPr algn="just" defTabSz="914400" eaLnBrk="1" latinLnBrk="1" hangingPunct="1">
              <a:tabLst>
                <a:tab pos="425450" algn="l"/>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Lst>
            </a:pPr>
            <a:endParaRPr lang="en-US" altLang="ko-KR" sz="1400" dirty="0">
              <a:latin typeface="Calibri" panose="020F0502020204030204" pitchFamily="34" charset="0"/>
              <a:ea typeface="Malgun Gothic" panose="020B0503020000020004" pitchFamily="50" charset="-127"/>
              <a:cs typeface="Calibri" panose="020F0502020204030204" pitchFamily="34" charset="0"/>
            </a:endParaRPr>
          </a:p>
        </p:txBody>
      </p:sp>
      <p:pic>
        <p:nvPicPr>
          <p:cNvPr id="11" name="Picture 14" descr="https://citynet-ap.org/wp-content/uploads/2019/11/logo-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4169" y="62075"/>
            <a:ext cx="10223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46cbe0f1-b8ad-4a8c-b57a-66ef7293e1be}"/>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441</Words>
  <Application>Microsoft Office PowerPoint</Application>
  <PresentationFormat>On-screen Show (4:3)</PresentationFormat>
  <Paragraphs>86</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宋体</vt:lpstr>
      <vt:lpstr>Gulim</vt:lpstr>
      <vt:lpstr>Malgun Gothic</vt:lpstr>
      <vt:lpstr>Malgun Gothic</vt:lpstr>
      <vt:lpstr>Arial</vt:lpstr>
      <vt:lpstr>Calibri</vt:lpstr>
      <vt:lpstr>Office 테마</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마스터 PC</dc:creator>
  <cp:lastModifiedBy>시 티넷</cp:lastModifiedBy>
  <cp:revision>243</cp:revision>
  <cp:lastPrinted>2021-01-15T00:27:33Z</cp:lastPrinted>
  <dcterms:created xsi:type="dcterms:W3CDTF">2015-01-14T05:13:29Z</dcterms:created>
  <dcterms:modified xsi:type="dcterms:W3CDTF">2023-03-09T00:53:13Z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